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8"/>
  </p:notesMasterIdLst>
  <p:handoutMasterIdLst>
    <p:handoutMasterId r:id="rId9"/>
  </p:handoutMasterIdLst>
  <p:sldIdLst>
    <p:sldId id="276" r:id="rId2"/>
    <p:sldId id="277" r:id="rId3"/>
    <p:sldId id="278" r:id="rId4"/>
    <p:sldId id="279" r:id="rId5"/>
    <p:sldId id="282" r:id="rId6"/>
    <p:sldId id="281" r:id="rId7"/>
  </p:sldIdLst>
  <p:sldSz cx="9144000" cy="5143500" type="screen16x9"/>
  <p:notesSz cx="6858000" cy="9144000"/>
  <p:defaultTextStyle>
    <a:defPPr>
      <a:defRPr lang="fr-FR"/>
    </a:defPPr>
    <a:lvl1pPr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1pPr>
    <a:lvl2pPr marL="4572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2pPr>
    <a:lvl3pPr marL="9144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3pPr>
    <a:lvl4pPr marL="13716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4pPr>
    <a:lvl5pPr marL="18288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291"/>
    <a:srgbClr val="00396C"/>
    <a:srgbClr val="4C4C4C"/>
    <a:srgbClr val="B20533"/>
    <a:srgbClr val="CE003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Objects="1">
      <p:cViewPr varScale="1">
        <p:scale>
          <a:sx n="138" d="100"/>
          <a:sy n="138" d="100"/>
        </p:scale>
        <p:origin x="834" y="120"/>
      </p:cViewPr>
      <p:guideLst>
        <p:guide orient="horz" pos="162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snapToObjects="1">
      <p:cViewPr varScale="1">
        <p:scale>
          <a:sx n="76" d="100"/>
          <a:sy n="76" d="100"/>
        </p:scale>
        <p:origin x="-3056" y="-12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5B21717E-F635-4310-81CA-5BD006C3CAAC}"/>
              </a:ext>
            </a:extLst>
          </p:cNvPr>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eaLnBrk="1" hangingPunct="1">
              <a:defRPr sz="1200">
                <a:latin typeface="Calibri" panose="020F0502020204030204" pitchFamily="34" charset="0"/>
              </a:defRPr>
            </a:lvl1pPr>
          </a:lstStyle>
          <a:p>
            <a:pPr>
              <a:defRPr/>
            </a:pPr>
            <a:endParaRPr lang="en-US" altLang="en-US"/>
          </a:p>
        </p:txBody>
      </p:sp>
      <p:sp>
        <p:nvSpPr>
          <p:cNvPr id="3" name="Espace réservé de la date 2">
            <a:extLst>
              <a:ext uri="{FF2B5EF4-FFF2-40B4-BE49-F238E27FC236}">
                <a16:creationId xmlns:a16="http://schemas.microsoft.com/office/drawing/2014/main" id="{D1AC2A34-CEAF-4790-98FE-C13DC38F2F98}"/>
              </a:ext>
            </a:extLst>
          </p:cNvPr>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atin typeface="Calibri" panose="020F0502020204030204" pitchFamily="34" charset="0"/>
              </a:defRPr>
            </a:lvl1pPr>
          </a:lstStyle>
          <a:p>
            <a:pPr>
              <a:defRPr/>
            </a:pPr>
            <a:fld id="{17BC9929-6330-4171-8937-83F7585E71C1}" type="datetime1">
              <a:rPr lang="fr-FR" altLang="en-US"/>
              <a:pPr>
                <a:defRPr/>
              </a:pPr>
              <a:t>03/10/2024</a:t>
            </a:fld>
            <a:endParaRPr lang="fr-FR" altLang="en-US"/>
          </a:p>
        </p:txBody>
      </p:sp>
      <p:sp>
        <p:nvSpPr>
          <p:cNvPr id="4" name="Espace réservé du pied de page 3">
            <a:extLst>
              <a:ext uri="{FF2B5EF4-FFF2-40B4-BE49-F238E27FC236}">
                <a16:creationId xmlns:a16="http://schemas.microsoft.com/office/drawing/2014/main" id="{5749E319-CBB9-484E-9631-AA38DB52C5DD}"/>
              </a:ext>
            </a:extLst>
          </p:cNvPr>
          <p:cNvSpPr>
            <a:spLocks noGrp="1"/>
          </p:cNvSpPr>
          <p:nvPr>
            <p:ph type="ftr" sz="quarter" idx="2"/>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eaLnBrk="1" hangingPunct="1">
              <a:defRPr sz="1200">
                <a:latin typeface="Calibri" panose="020F0502020204030204" pitchFamily="34" charset="0"/>
              </a:defRPr>
            </a:lvl1pPr>
          </a:lstStyle>
          <a:p>
            <a:pPr>
              <a:defRPr/>
            </a:pPr>
            <a:endParaRPr lang="en-US" altLang="en-US"/>
          </a:p>
        </p:txBody>
      </p:sp>
      <p:sp>
        <p:nvSpPr>
          <p:cNvPr id="5" name="Espace réservé du numéro de diapositive 4">
            <a:extLst>
              <a:ext uri="{FF2B5EF4-FFF2-40B4-BE49-F238E27FC236}">
                <a16:creationId xmlns:a16="http://schemas.microsoft.com/office/drawing/2014/main" id="{68A24C70-8A18-4900-BB26-F4ADB24557FD}"/>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atin typeface="Calibri" panose="020F0502020204030204" pitchFamily="34" charset="0"/>
              </a:defRPr>
            </a:lvl1pPr>
          </a:lstStyle>
          <a:p>
            <a:pPr>
              <a:defRPr/>
            </a:pPr>
            <a:fld id="{331E2E1D-462E-49B2-8075-CF41CA9C25EE}" type="slidenum">
              <a:rPr lang="fr-FR" altLang="en-US"/>
              <a:pPr>
                <a:defRPr/>
              </a:pPr>
              <a:t>‹#›</a:t>
            </a:fld>
            <a:endParaRPr lang="fr-FR"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BDC52467-CE29-4AC1-B0DC-605BE6A252E6}"/>
              </a:ext>
            </a:extLst>
          </p:cNvPr>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en-US" altLang="en-US"/>
          </a:p>
        </p:txBody>
      </p:sp>
      <p:sp>
        <p:nvSpPr>
          <p:cNvPr id="3" name="Espace réservé de la date 2">
            <a:extLst>
              <a:ext uri="{FF2B5EF4-FFF2-40B4-BE49-F238E27FC236}">
                <a16:creationId xmlns:a16="http://schemas.microsoft.com/office/drawing/2014/main" id="{43FB94BF-314A-4B52-A588-C8E0937AF77F}"/>
              </a:ext>
            </a:extLst>
          </p:cNvPr>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fld id="{ECE84802-9DA3-44B2-ABCB-85050AB5C862}" type="datetime1">
              <a:rPr lang="fr-FR" altLang="en-US"/>
              <a:pPr>
                <a:defRPr/>
              </a:pPr>
              <a:t>03/10/2024</a:t>
            </a:fld>
            <a:endParaRPr lang="fr-FR" altLang="en-US"/>
          </a:p>
        </p:txBody>
      </p:sp>
      <p:sp>
        <p:nvSpPr>
          <p:cNvPr id="4" name="Espace réservé de l'image des diapositives 3">
            <a:extLst>
              <a:ext uri="{FF2B5EF4-FFF2-40B4-BE49-F238E27FC236}">
                <a16:creationId xmlns:a16="http://schemas.microsoft.com/office/drawing/2014/main" id="{C90EAAED-A4EF-47B7-B0F0-945312762C2F}"/>
              </a:ext>
            </a:extLst>
          </p:cNvPr>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altLang="en-US" noProof="0"/>
          </a:p>
        </p:txBody>
      </p:sp>
      <p:sp>
        <p:nvSpPr>
          <p:cNvPr id="5" name="Espace réservé des commentaires 4">
            <a:extLst>
              <a:ext uri="{FF2B5EF4-FFF2-40B4-BE49-F238E27FC236}">
                <a16:creationId xmlns:a16="http://schemas.microsoft.com/office/drawing/2014/main" id="{D5456852-1F50-42D6-8A8C-4786623C9D9E}"/>
              </a:ext>
            </a:extLst>
          </p:cNvPr>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fr-CH" altLang="en-US" noProof="0"/>
              <a:t>Cliquez pour modifier les styles du texte du masque</a:t>
            </a:r>
          </a:p>
          <a:p>
            <a:pPr lvl="1"/>
            <a:r>
              <a:rPr lang="fr-CH" altLang="en-US" noProof="0"/>
              <a:t>Deuxième niveau</a:t>
            </a:r>
          </a:p>
          <a:p>
            <a:pPr lvl="2"/>
            <a:r>
              <a:rPr lang="fr-CH" altLang="en-US" noProof="0"/>
              <a:t>Troisième niveau</a:t>
            </a:r>
          </a:p>
          <a:p>
            <a:pPr lvl="3"/>
            <a:r>
              <a:rPr lang="fr-CH" altLang="en-US" noProof="0"/>
              <a:t>Quatrième niveau</a:t>
            </a:r>
          </a:p>
          <a:p>
            <a:pPr lvl="4"/>
            <a:r>
              <a:rPr lang="fr-CH" altLang="en-US" noProof="0"/>
              <a:t>Cinquième niveau</a:t>
            </a:r>
            <a:endParaRPr lang="fr-FR" altLang="en-US" noProof="0"/>
          </a:p>
        </p:txBody>
      </p:sp>
      <p:sp>
        <p:nvSpPr>
          <p:cNvPr id="6" name="Espace réservé du pied de page 5">
            <a:extLst>
              <a:ext uri="{FF2B5EF4-FFF2-40B4-BE49-F238E27FC236}">
                <a16:creationId xmlns:a16="http://schemas.microsoft.com/office/drawing/2014/main" id="{0F492D2D-0987-40D8-A935-A6ABAA265DB5}"/>
              </a:ext>
            </a:extLst>
          </p:cNvPr>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en-US" altLang="en-US"/>
          </a:p>
        </p:txBody>
      </p:sp>
      <p:sp>
        <p:nvSpPr>
          <p:cNvPr id="7" name="Espace réservé du numéro de diapositive 6">
            <a:extLst>
              <a:ext uri="{FF2B5EF4-FFF2-40B4-BE49-F238E27FC236}">
                <a16:creationId xmlns:a16="http://schemas.microsoft.com/office/drawing/2014/main" id="{0852354A-3934-409B-B10C-F0895CDD8F26}"/>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273C6398-13CB-4F20-B167-6AA5765BF087}" type="slidenum">
              <a:rPr lang="fr-FR" altLang="en-US"/>
              <a:pPr>
                <a:defRPr/>
              </a:pPr>
              <a:t>‹#›</a:t>
            </a:fld>
            <a:endParaRPr lang="fr-FR" altLang="en-US"/>
          </a:p>
        </p:txBody>
      </p:sp>
    </p:spTree>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ＭＳ Ｐゴシック" charset="-128"/>
        <a:cs typeface="ＭＳ Ｐゴシック"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Geneva" pitchFamily="4" charset="-128"/>
        <a:cs typeface="Geneva" pitchFamily="4" charset="-128"/>
      </a:defRPr>
    </a:lvl3pPr>
    <a:lvl4pPr marL="1371600" algn="l" defTabSz="457200" rtl="0" eaLnBrk="0" fontAlgn="base" hangingPunct="0">
      <a:spcBef>
        <a:spcPct val="30000"/>
      </a:spcBef>
      <a:spcAft>
        <a:spcPct val="0"/>
      </a:spcAft>
      <a:defRPr sz="1200" kern="1200">
        <a:solidFill>
          <a:schemeClr val="tx1"/>
        </a:solidFill>
        <a:latin typeface="+mn-lt"/>
        <a:ea typeface="Geneva" pitchFamily="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Geneva" pitchFamily="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2_Disposition personnalisé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Espace réservé de la date 2">
            <a:extLst>
              <a:ext uri="{FF2B5EF4-FFF2-40B4-BE49-F238E27FC236}">
                <a16:creationId xmlns:a16="http://schemas.microsoft.com/office/drawing/2014/main" id="{C4CF2272-59FE-4579-8D11-799FC8163464}"/>
              </a:ext>
            </a:extLst>
          </p:cNvPr>
          <p:cNvSpPr>
            <a:spLocks noGrp="1"/>
          </p:cNvSpPr>
          <p:nvPr>
            <p:ph type="dt" sz="half" idx="10"/>
          </p:nvPr>
        </p:nvSpPr>
        <p:spPr>
          <a:xfrm>
            <a:off x="3124200" y="4470400"/>
            <a:ext cx="2895600" cy="273050"/>
          </a:xfrm>
          <a:prstGeom prst="rect">
            <a:avLst/>
          </a:prstGeom>
        </p:spPr>
        <p:txBody>
          <a:bodyPr vert="horz" wrap="square" lIns="91440" tIns="45720" rIns="91440" bIns="45720" numCol="1" anchor="t" anchorCtr="0" compatLnSpc="1">
            <a:prstTxWarp prst="textNoShape">
              <a:avLst/>
            </a:prstTxWarp>
          </a:bodyPr>
          <a:lstStyle>
            <a:lvl1pPr algn="ctr" eaLnBrk="1" hangingPunct="1">
              <a:defRPr sz="1200">
                <a:solidFill>
                  <a:srgbClr val="7F7F7F"/>
                </a:solidFill>
              </a:defRPr>
            </a:lvl1pPr>
          </a:lstStyle>
          <a:p>
            <a:pPr>
              <a:defRPr/>
            </a:pPr>
            <a:fld id="{F7402B87-2C02-42D0-92A8-FF96D2FE7994}" type="datetime1">
              <a:rPr lang="fr-FR" altLang="en-US"/>
              <a:pPr>
                <a:defRPr/>
              </a:pPr>
              <a:t>03/10/2024</a:t>
            </a:fld>
            <a:endParaRPr lang="fr-FR" altLang="en-US"/>
          </a:p>
        </p:txBody>
      </p:sp>
    </p:spTree>
    <p:extLst>
      <p:ext uri="{BB962C8B-B14F-4D97-AF65-F5344CB8AC3E}">
        <p14:creationId xmlns:p14="http://schemas.microsoft.com/office/powerpoint/2010/main" val="31880691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En-tête de section">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457200" y="3305176"/>
            <a:ext cx="8302626" cy="1021556"/>
          </a:xfrm>
        </p:spPr>
        <p:txBody>
          <a:bodyPr anchor="t"/>
          <a:lstStyle>
            <a:lvl1pPr algn="ctr">
              <a:defRPr sz="2800" b="0" i="0" cap="all" baseline="0"/>
            </a:lvl1pPr>
          </a:lstStyle>
          <a:p>
            <a:r>
              <a:rPr lang="fr-CH"/>
              <a:t>Cliquez et modifiez le titre</a:t>
            </a:r>
            <a:endParaRPr lang="fr-FR" dirty="0"/>
          </a:p>
        </p:txBody>
      </p:sp>
      <p:sp>
        <p:nvSpPr>
          <p:cNvPr id="3" name="Espace réservé du texte 2"/>
          <p:cNvSpPr>
            <a:spLocks noGrp="1"/>
          </p:cNvSpPr>
          <p:nvPr>
            <p:ph type="body" idx="1"/>
          </p:nvPr>
        </p:nvSpPr>
        <p:spPr>
          <a:xfrm>
            <a:off x="457200" y="2180035"/>
            <a:ext cx="8302626" cy="1125140"/>
          </a:xfrm>
        </p:spPr>
        <p:txBody>
          <a:bodyPr anchor="b">
            <a:normAutofit/>
          </a:bodyPr>
          <a:lstStyle>
            <a:lvl1pPr marL="0" indent="0" algn="ctr">
              <a:buNone/>
              <a:defRPr sz="2000" b="1" i="0">
                <a:solidFill>
                  <a:srgbClr val="005291"/>
                </a:solidFill>
                <a:latin typeface="Aria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Cliquez pour modifier les styles du texte du masque</a:t>
            </a:r>
          </a:p>
        </p:txBody>
      </p:sp>
    </p:spTree>
    <p:extLst>
      <p:ext uri="{BB962C8B-B14F-4D97-AF65-F5344CB8AC3E}">
        <p14:creationId xmlns:p14="http://schemas.microsoft.com/office/powerpoint/2010/main" val="24330577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reserve="1">
  <p:cSld name="Deux contenus">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457200" y="576262"/>
            <a:ext cx="8229600" cy="623888"/>
          </a:xfrm>
        </p:spPr>
        <p:txBody>
          <a:bodyPr/>
          <a:lstStyle>
            <a:lvl1pPr>
              <a:defRPr cap="all"/>
            </a:lvl1pPr>
          </a:lstStyle>
          <a:p>
            <a:r>
              <a:rPr lang="fr-CH" dirty="0"/>
              <a:t>Cliquez et modifiez le titre</a:t>
            </a:r>
            <a:endParaRPr lang="fr-FR" dirty="0"/>
          </a:p>
        </p:txBody>
      </p:sp>
      <p:sp>
        <p:nvSpPr>
          <p:cNvPr id="3" name="Espace réservé du contenu 2"/>
          <p:cNvSpPr>
            <a:spLocks noGrp="1"/>
          </p:cNvSpPr>
          <p:nvPr>
            <p:ph sz="half" idx="1"/>
          </p:nvPr>
        </p:nvSpPr>
        <p:spPr>
          <a:xfrm>
            <a:off x="457200" y="1200151"/>
            <a:ext cx="4038600" cy="3421856"/>
          </a:xfrm>
        </p:spPr>
        <p:txBody>
          <a:bodyPr/>
          <a:lstStyle>
            <a:lvl1pPr>
              <a:defRPr sz="2000">
                <a:latin typeface="Arial"/>
              </a:defRPr>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Cliquez pour modifier les styles du texte du masque</a:t>
            </a:r>
          </a:p>
          <a:p>
            <a:pPr lvl="1"/>
            <a:r>
              <a:rPr lang="fr-CH"/>
              <a:t>Deuxième niveau</a:t>
            </a:r>
          </a:p>
          <a:p>
            <a:pPr lvl="2"/>
            <a:r>
              <a:rPr lang="fr-CH"/>
              <a:t>Troisième niveau</a:t>
            </a:r>
          </a:p>
          <a:p>
            <a:pPr lvl="3"/>
            <a:r>
              <a:rPr lang="fr-CH"/>
              <a:t>Quatrième niveau</a:t>
            </a:r>
          </a:p>
          <a:p>
            <a:pPr lvl="4"/>
            <a:r>
              <a:rPr lang="fr-CH"/>
              <a:t>Cinquième niveau</a:t>
            </a:r>
            <a:endParaRPr lang="fr-FR" dirty="0"/>
          </a:p>
        </p:txBody>
      </p:sp>
      <p:sp>
        <p:nvSpPr>
          <p:cNvPr id="4" name="Espace réservé du contenu 3"/>
          <p:cNvSpPr>
            <a:spLocks noGrp="1"/>
          </p:cNvSpPr>
          <p:nvPr>
            <p:ph sz="half" idx="2"/>
          </p:nvPr>
        </p:nvSpPr>
        <p:spPr>
          <a:xfrm>
            <a:off x="4648200" y="1200151"/>
            <a:ext cx="4038600" cy="3421856"/>
          </a:xfrm>
        </p:spPr>
        <p:txBody>
          <a:bodyPr/>
          <a:lstStyle>
            <a:lvl1pPr>
              <a:defRPr sz="2000">
                <a:latin typeface="Arial"/>
              </a:defRPr>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Cliquez pour modifier les styles du texte du masque</a:t>
            </a:r>
          </a:p>
          <a:p>
            <a:pPr lvl="1"/>
            <a:r>
              <a:rPr lang="fr-CH"/>
              <a:t>Deuxième niveau</a:t>
            </a:r>
          </a:p>
          <a:p>
            <a:pPr lvl="2"/>
            <a:r>
              <a:rPr lang="fr-CH"/>
              <a:t>Troisième niveau</a:t>
            </a:r>
          </a:p>
          <a:p>
            <a:pPr lvl="3"/>
            <a:r>
              <a:rPr lang="fr-CH"/>
              <a:t>Quatrième niveau</a:t>
            </a:r>
          </a:p>
          <a:p>
            <a:pPr lvl="4"/>
            <a:r>
              <a:rPr lang="fr-CH"/>
              <a:t>Cinquième niveau</a:t>
            </a:r>
            <a:endParaRPr lang="fr-FR" dirty="0"/>
          </a:p>
        </p:txBody>
      </p:sp>
    </p:spTree>
    <p:extLst>
      <p:ext uri="{BB962C8B-B14F-4D97-AF65-F5344CB8AC3E}">
        <p14:creationId xmlns:p14="http://schemas.microsoft.com/office/powerpoint/2010/main" val="42430997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TxTwoObj" preserve="1">
  <p:cSld name="Comparaison">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457200" y="576262"/>
            <a:ext cx="8229600" cy="575072"/>
          </a:xfrm>
        </p:spPr>
        <p:txBody>
          <a:bodyPr/>
          <a:lstStyle>
            <a:lvl1pPr>
              <a:defRPr cap="all" baseline="0"/>
            </a:lvl1pPr>
          </a:lstStyle>
          <a:p>
            <a:r>
              <a:rPr lang="fr-CH" dirty="0"/>
              <a:t>Cliquez et modifiez le titre</a:t>
            </a:r>
            <a:endParaRPr lang="fr-FR" dirty="0"/>
          </a:p>
        </p:txBody>
      </p:sp>
      <p:sp>
        <p:nvSpPr>
          <p:cNvPr id="3" name="Espace réservé du texte 2"/>
          <p:cNvSpPr>
            <a:spLocks noGrp="1"/>
          </p:cNvSpPr>
          <p:nvPr>
            <p:ph type="body" idx="1"/>
          </p:nvPr>
        </p:nvSpPr>
        <p:spPr>
          <a:xfrm>
            <a:off x="457200" y="1151334"/>
            <a:ext cx="4040188" cy="571499"/>
          </a:xfr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Cliquez pour modifier les styles du texte du masque</a:t>
            </a:r>
          </a:p>
        </p:txBody>
      </p:sp>
      <p:sp>
        <p:nvSpPr>
          <p:cNvPr id="4" name="Espace réservé du contenu 3"/>
          <p:cNvSpPr>
            <a:spLocks noGrp="1"/>
          </p:cNvSpPr>
          <p:nvPr>
            <p:ph sz="half" idx="2"/>
          </p:nvPr>
        </p:nvSpPr>
        <p:spPr>
          <a:xfrm>
            <a:off x="457200" y="1722834"/>
            <a:ext cx="4040188" cy="2899172"/>
          </a:xfrm>
        </p:spPr>
        <p:txBody>
          <a:bodyPr/>
          <a:lstStyle>
            <a:lvl1pPr>
              <a:defRPr sz="2000" b="0" i="0">
                <a:latin typeface="Arial"/>
              </a:defRPr>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Cliquez pour modifier les styles du texte du masque</a:t>
            </a:r>
          </a:p>
          <a:p>
            <a:pPr lvl="1"/>
            <a:r>
              <a:rPr lang="fr-CH"/>
              <a:t>Deuxième niveau</a:t>
            </a:r>
          </a:p>
          <a:p>
            <a:pPr lvl="2"/>
            <a:r>
              <a:rPr lang="fr-CH"/>
              <a:t>Troisième niveau</a:t>
            </a:r>
          </a:p>
          <a:p>
            <a:pPr lvl="3"/>
            <a:r>
              <a:rPr lang="fr-CH"/>
              <a:t>Quatrième niveau</a:t>
            </a:r>
          </a:p>
          <a:p>
            <a:pPr lvl="4"/>
            <a:r>
              <a:rPr lang="fr-CH"/>
              <a:t>Cinquième niveau</a:t>
            </a:r>
            <a:endParaRPr lang="fr-FR" dirty="0"/>
          </a:p>
        </p:txBody>
      </p:sp>
      <p:sp>
        <p:nvSpPr>
          <p:cNvPr id="5" name="Espace réservé du texte 4"/>
          <p:cNvSpPr>
            <a:spLocks noGrp="1"/>
          </p:cNvSpPr>
          <p:nvPr>
            <p:ph type="body" sz="quarter" idx="3"/>
          </p:nvPr>
        </p:nvSpPr>
        <p:spPr>
          <a:xfrm>
            <a:off x="4645026" y="1151334"/>
            <a:ext cx="4041775" cy="571499"/>
          </a:xfr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Cliquez pour modifier les styles du texte du masque</a:t>
            </a:r>
          </a:p>
        </p:txBody>
      </p:sp>
      <p:sp>
        <p:nvSpPr>
          <p:cNvPr id="6" name="Espace réservé du contenu 5"/>
          <p:cNvSpPr>
            <a:spLocks noGrp="1"/>
          </p:cNvSpPr>
          <p:nvPr>
            <p:ph sz="quarter" idx="4"/>
          </p:nvPr>
        </p:nvSpPr>
        <p:spPr>
          <a:xfrm>
            <a:off x="4645026" y="1722834"/>
            <a:ext cx="4041775" cy="2899172"/>
          </a:xfrm>
        </p:spPr>
        <p:txBody>
          <a:bodyPr/>
          <a:lstStyle>
            <a:lvl1pPr>
              <a:defRPr sz="2000" b="0" i="0">
                <a:latin typeface="Arial"/>
              </a:defRPr>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Cliquez pour modifier les styles du texte du masque</a:t>
            </a:r>
          </a:p>
          <a:p>
            <a:pPr lvl="1"/>
            <a:r>
              <a:rPr lang="fr-CH"/>
              <a:t>Deuxième niveau</a:t>
            </a:r>
          </a:p>
          <a:p>
            <a:pPr lvl="2"/>
            <a:r>
              <a:rPr lang="fr-CH"/>
              <a:t>Troisième niveau</a:t>
            </a:r>
          </a:p>
          <a:p>
            <a:pPr lvl="3"/>
            <a:r>
              <a:rPr lang="fr-CH"/>
              <a:t>Quatrième niveau</a:t>
            </a:r>
          </a:p>
          <a:p>
            <a:pPr lvl="4"/>
            <a:r>
              <a:rPr lang="fr-CH"/>
              <a:t>Cinquième niveau</a:t>
            </a:r>
            <a:endParaRPr lang="fr-FR" dirty="0"/>
          </a:p>
        </p:txBody>
      </p:sp>
    </p:spTree>
    <p:extLst>
      <p:ext uri="{BB962C8B-B14F-4D97-AF65-F5344CB8AC3E}">
        <p14:creationId xmlns:p14="http://schemas.microsoft.com/office/powerpoint/2010/main" val="416207575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ntenu avec légen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575050" y="576263"/>
            <a:ext cx="5111750" cy="4045744"/>
          </a:xfrm>
        </p:spPr>
        <p:txBody>
          <a:bodyPr/>
          <a:lstStyle>
            <a:lvl1pPr>
              <a:defRPr sz="20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dirty="0"/>
              <a:t>Cliquez pour modifier les styles du texte du masque</a:t>
            </a:r>
          </a:p>
          <a:p>
            <a:pPr lvl="1"/>
            <a:r>
              <a:rPr lang="fr-CH" dirty="0"/>
              <a:t>Deuxième niveau</a:t>
            </a:r>
          </a:p>
          <a:p>
            <a:pPr lvl="2"/>
            <a:r>
              <a:rPr lang="fr-CH" dirty="0"/>
              <a:t>Troisième niveau</a:t>
            </a:r>
          </a:p>
          <a:p>
            <a:pPr lvl="3"/>
            <a:r>
              <a:rPr lang="fr-CH" dirty="0"/>
              <a:t>Quatrième niveau</a:t>
            </a:r>
          </a:p>
          <a:p>
            <a:pPr lvl="4"/>
            <a:r>
              <a:rPr lang="fr-CH" dirty="0"/>
              <a:t>Cinquième niveau</a:t>
            </a:r>
            <a:endParaRPr lang="fr-FR" dirty="0"/>
          </a:p>
        </p:txBody>
      </p:sp>
      <p:sp>
        <p:nvSpPr>
          <p:cNvPr id="4" name="Espace réservé du texte 3"/>
          <p:cNvSpPr>
            <a:spLocks noGrp="1"/>
          </p:cNvSpPr>
          <p:nvPr>
            <p:ph type="body" sz="half" idx="2"/>
          </p:nvPr>
        </p:nvSpPr>
        <p:spPr>
          <a:xfrm>
            <a:off x="457201" y="1076325"/>
            <a:ext cx="3008313" cy="3545681"/>
          </a:xfrm>
        </p:spPr>
        <p:txBody>
          <a:bodyPr>
            <a:normAutofit/>
          </a:bodyPr>
          <a:lstStyle>
            <a:lvl1pPr marL="0" indent="0">
              <a:buNone/>
              <a:defRPr sz="1400" b="0" i="0">
                <a:solidFill>
                  <a:schemeClr val="tx1"/>
                </a:solidFill>
                <a:latin typeface="Times"/>
                <a:cs typeface="Time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Cliquez pour modifier les styles du texte du masque</a:t>
            </a:r>
          </a:p>
        </p:txBody>
      </p:sp>
    </p:spTree>
    <p:extLst>
      <p:ext uri="{BB962C8B-B14F-4D97-AF65-F5344CB8AC3E}">
        <p14:creationId xmlns:p14="http://schemas.microsoft.com/office/powerpoint/2010/main" val="219589178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Image avec légen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1792288" y="3600450"/>
            <a:ext cx="5486400" cy="425054"/>
          </a:xfrm>
        </p:spPr>
        <p:txBody>
          <a:bodyPr anchor="b"/>
          <a:lstStyle>
            <a:lvl1pPr algn="l">
              <a:defRPr sz="2000" b="0" i="0" cap="all" baseline="0"/>
            </a:lvl1pPr>
          </a:lstStyle>
          <a:p>
            <a:r>
              <a:rPr lang="fr-CH"/>
              <a:t>Cliquez et modifiez le titre</a:t>
            </a:r>
            <a:endParaRPr lang="fr-FR" dirty="0"/>
          </a:p>
        </p:txBody>
      </p:sp>
      <p:sp>
        <p:nvSpPr>
          <p:cNvPr id="3" name="Espace réservé pour une image  2"/>
          <p:cNvSpPr>
            <a:spLocks noGrp="1"/>
          </p:cNvSpPr>
          <p:nvPr>
            <p:ph type="pic" idx="1"/>
          </p:nvPr>
        </p:nvSpPr>
        <p:spPr>
          <a:xfrm>
            <a:off x="1792288" y="576262"/>
            <a:ext cx="5486400" cy="2969419"/>
          </a:xfrm>
        </p:spPr>
        <p:txBody>
          <a:bodyPr rtlCol="0">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fr-CH" noProof="0" dirty="0"/>
              <a:t>Cliquez sur l'icône pour ajouter une image</a:t>
            </a:r>
            <a:endParaRPr lang="fr-FR" noProof="0" dirty="0"/>
          </a:p>
        </p:txBody>
      </p:sp>
      <p:sp>
        <p:nvSpPr>
          <p:cNvPr id="4" name="Espace réservé du texte 3"/>
          <p:cNvSpPr>
            <a:spLocks noGrp="1"/>
          </p:cNvSpPr>
          <p:nvPr>
            <p:ph type="body" sz="half" idx="2"/>
          </p:nvPr>
        </p:nvSpPr>
        <p:spPr>
          <a:xfrm>
            <a:off x="1792288" y="4025504"/>
            <a:ext cx="5486400" cy="596503"/>
          </a:xfrm>
        </p:spPr>
        <p:txBody>
          <a:bodyPr>
            <a:normAutofit/>
          </a:bodyPr>
          <a:lstStyle>
            <a:lvl1pPr marL="0" indent="0">
              <a:buNone/>
              <a:defRPr sz="1400" b="0" i="0">
                <a:solidFill>
                  <a:schemeClr val="tx1"/>
                </a:solidFill>
                <a:latin typeface="Times"/>
                <a:cs typeface="Time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Cliquez pour modifier les styles du texte du masque</a:t>
            </a:r>
          </a:p>
        </p:txBody>
      </p:sp>
    </p:spTree>
    <p:extLst>
      <p:ext uri="{BB962C8B-B14F-4D97-AF65-F5344CB8AC3E}">
        <p14:creationId xmlns:p14="http://schemas.microsoft.com/office/powerpoint/2010/main" val="282788703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3307181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endParaRPr lang="en-GB"/>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649E855B-B762-4F5B-A9A7-5246F5B203E6}"/>
              </a:ext>
            </a:extLst>
          </p:cNvPr>
          <p:cNvSpPr>
            <a:spLocks noGrp="1"/>
          </p:cNvSpPr>
          <p:nvPr>
            <p:ph type="dt" sz="half" idx="10"/>
          </p:nvPr>
        </p:nvSpPr>
        <p:spPr>
          <a:xfrm>
            <a:off x="628650" y="4767263"/>
            <a:ext cx="2057400" cy="274637"/>
          </a:xfrm>
          <a:prstGeom prst="rect">
            <a:avLst/>
          </a:prstGeom>
        </p:spPr>
        <p:txBody>
          <a:bodyPr/>
          <a:lstStyle>
            <a:lvl1pPr eaLnBrk="1" hangingPunct="1">
              <a:defRPr/>
            </a:lvl1pPr>
          </a:lstStyle>
          <a:p>
            <a:pPr>
              <a:defRPr/>
            </a:pPr>
            <a:fld id="{BA0641EE-55D7-4ED9-AAD6-78164150C3B1}" type="datetimeFigureOut">
              <a:rPr lang="en-GB"/>
              <a:pPr>
                <a:defRPr/>
              </a:pPr>
              <a:t>03/10/2024</a:t>
            </a:fld>
            <a:endParaRPr lang="en-GB"/>
          </a:p>
        </p:txBody>
      </p:sp>
      <p:sp>
        <p:nvSpPr>
          <p:cNvPr id="5" name="Footer Placeholder 4">
            <a:extLst>
              <a:ext uri="{FF2B5EF4-FFF2-40B4-BE49-F238E27FC236}">
                <a16:creationId xmlns:a16="http://schemas.microsoft.com/office/drawing/2014/main" id="{548DF653-8A52-4766-93F5-50C59C113A51}"/>
              </a:ext>
            </a:extLst>
          </p:cNvPr>
          <p:cNvSpPr>
            <a:spLocks noGrp="1"/>
          </p:cNvSpPr>
          <p:nvPr>
            <p:ph type="ftr" sz="quarter" idx="11"/>
          </p:nvPr>
        </p:nvSpPr>
        <p:spPr>
          <a:xfrm>
            <a:off x="3028950" y="4767263"/>
            <a:ext cx="3086100" cy="274637"/>
          </a:xfrm>
          <a:prstGeom prst="rect">
            <a:avLst/>
          </a:prstGeom>
        </p:spPr>
        <p:txBody>
          <a:bodyPr/>
          <a:lstStyle>
            <a:lvl1pPr eaLnBrk="1" hangingPunct="1">
              <a:defRPr/>
            </a:lvl1pPr>
          </a:lstStyle>
          <a:p>
            <a:pPr>
              <a:defRPr/>
            </a:pPr>
            <a:endParaRPr lang="en-GB"/>
          </a:p>
        </p:txBody>
      </p:sp>
      <p:sp>
        <p:nvSpPr>
          <p:cNvPr id="6" name="Slide Number Placeholder 5">
            <a:extLst>
              <a:ext uri="{FF2B5EF4-FFF2-40B4-BE49-F238E27FC236}">
                <a16:creationId xmlns:a16="http://schemas.microsoft.com/office/drawing/2014/main" id="{1C68F998-95AD-49D6-9EC5-B45D2F98C0C1}"/>
              </a:ext>
            </a:extLst>
          </p:cNvPr>
          <p:cNvSpPr>
            <a:spLocks noGrp="1"/>
          </p:cNvSpPr>
          <p:nvPr>
            <p:ph type="sldNum" sz="quarter" idx="12"/>
          </p:nvPr>
        </p:nvSpPr>
        <p:spPr>
          <a:xfrm>
            <a:off x="6457950" y="4767263"/>
            <a:ext cx="2057400" cy="274637"/>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475A2BDC-1970-4AA6-86F1-9F44CDED94AA}" type="slidenum">
              <a:rPr lang="en-GB" altLang="en-US"/>
              <a:pPr>
                <a:defRPr/>
              </a:pPr>
              <a:t>‹#›</a:t>
            </a:fld>
            <a:endParaRPr lang="en-GB" altLang="en-US"/>
          </a:p>
        </p:txBody>
      </p:sp>
    </p:spTree>
    <p:extLst>
      <p:ext uri="{BB962C8B-B14F-4D97-AF65-F5344CB8AC3E}">
        <p14:creationId xmlns:p14="http://schemas.microsoft.com/office/powerpoint/2010/main" val="7269133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3_Disposition personnalisé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6" name="Sous-titre 2"/>
          <p:cNvSpPr>
            <a:spLocks noGrp="1"/>
          </p:cNvSpPr>
          <p:nvPr>
            <p:ph type="subTitle" idx="1"/>
          </p:nvPr>
        </p:nvSpPr>
        <p:spPr>
          <a:xfrm>
            <a:off x="457200" y="2686050"/>
            <a:ext cx="8229600" cy="714375"/>
          </a:xfrm>
        </p:spPr>
        <p:txBody>
          <a:bodyPr/>
          <a:lstStyle>
            <a:lvl1pPr marL="0" indent="0" algn="ctr">
              <a:buNone/>
              <a:defRPr sz="20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dirty="0"/>
              <a:t>Cliquez pour modifier le style des sous-titres du masque</a:t>
            </a:r>
            <a:endParaRPr lang="fr-FR" dirty="0"/>
          </a:p>
        </p:txBody>
      </p:sp>
      <p:sp>
        <p:nvSpPr>
          <p:cNvPr id="7" name="Titre 1"/>
          <p:cNvSpPr>
            <a:spLocks noGrp="1"/>
          </p:cNvSpPr>
          <p:nvPr>
            <p:ph type="title"/>
          </p:nvPr>
        </p:nvSpPr>
        <p:spPr>
          <a:xfrm>
            <a:off x="457200" y="1485900"/>
            <a:ext cx="8229600" cy="857250"/>
          </a:xfrm>
        </p:spPr>
        <p:txBody>
          <a:bodyPr/>
          <a:lstStyle>
            <a:lvl1pPr>
              <a:defRPr sz="2800" cap="all">
                <a:solidFill>
                  <a:schemeClr val="bg1"/>
                </a:solidFill>
              </a:defRPr>
            </a:lvl1pPr>
          </a:lstStyle>
          <a:p>
            <a:r>
              <a:rPr lang="fr-CH" dirty="0"/>
              <a:t>Cliquez et modifiez le titre</a:t>
            </a:r>
            <a:endParaRPr lang="fr-FR" dirty="0"/>
          </a:p>
        </p:txBody>
      </p:sp>
    </p:spTree>
    <p:extLst>
      <p:ext uri="{BB962C8B-B14F-4D97-AF65-F5344CB8AC3E}">
        <p14:creationId xmlns:p14="http://schemas.microsoft.com/office/powerpoint/2010/main" val="4115047996"/>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4_Disposition personnalisé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11" name="Sous-titre 2"/>
          <p:cNvSpPr>
            <a:spLocks noGrp="1"/>
          </p:cNvSpPr>
          <p:nvPr>
            <p:ph type="subTitle" idx="1"/>
          </p:nvPr>
        </p:nvSpPr>
        <p:spPr>
          <a:xfrm>
            <a:off x="457200" y="1571625"/>
            <a:ext cx="8229600" cy="714375"/>
          </a:xfrm>
        </p:spPr>
        <p:txBody>
          <a:bodyPr/>
          <a:lstStyle>
            <a:lvl1pPr marL="0" indent="0" algn="ctr">
              <a:buNone/>
              <a:defRPr sz="2000">
                <a:solidFill>
                  <a:srgbClr val="00529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dirty="0"/>
              <a:t>Cliquez pour modifier le style des sous-titres du masque</a:t>
            </a:r>
            <a:endParaRPr lang="fr-FR" dirty="0"/>
          </a:p>
        </p:txBody>
      </p:sp>
      <p:sp>
        <p:nvSpPr>
          <p:cNvPr id="12" name="Titre 1"/>
          <p:cNvSpPr>
            <a:spLocks noGrp="1"/>
          </p:cNvSpPr>
          <p:nvPr>
            <p:ph type="title"/>
          </p:nvPr>
        </p:nvSpPr>
        <p:spPr>
          <a:xfrm>
            <a:off x="457200" y="576262"/>
            <a:ext cx="8229600" cy="738188"/>
          </a:xfrm>
        </p:spPr>
        <p:txBody>
          <a:bodyPr/>
          <a:lstStyle>
            <a:lvl1pPr>
              <a:defRPr sz="2800" cap="all"/>
            </a:lvl1pPr>
          </a:lstStyle>
          <a:p>
            <a:r>
              <a:rPr lang="fr-CH" dirty="0"/>
              <a:t>Cliquez et modifiez le titre</a:t>
            </a:r>
            <a:endParaRPr lang="fr-FR" dirty="0"/>
          </a:p>
        </p:txBody>
      </p:sp>
      <p:sp>
        <p:nvSpPr>
          <p:cNvPr id="13" name="Espace réservé du texte 3"/>
          <p:cNvSpPr>
            <a:spLocks noGrp="1"/>
          </p:cNvSpPr>
          <p:nvPr>
            <p:ph type="body" sz="half" idx="2"/>
          </p:nvPr>
        </p:nvSpPr>
        <p:spPr>
          <a:xfrm>
            <a:off x="457200" y="2286000"/>
            <a:ext cx="8253984" cy="1771650"/>
          </a:xfrm>
        </p:spPr>
        <p:txBody>
          <a:bodyPr>
            <a:normAutofit/>
          </a:bodyPr>
          <a:lstStyle>
            <a:lvl1pPr marL="0" indent="0" algn="ctr">
              <a:buNone/>
              <a:defRPr sz="1800" b="0" i="0" baseline="0">
                <a:solidFill>
                  <a:schemeClr val="tx1"/>
                </a:solidFill>
                <a:latin typeface="Times"/>
                <a:cs typeface="Time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Cliquez pour modifier les styles du texte du masque</a:t>
            </a:r>
          </a:p>
        </p:txBody>
      </p:sp>
      <p:sp>
        <p:nvSpPr>
          <p:cNvPr id="15" name="Espace réservé du texte 3"/>
          <p:cNvSpPr>
            <a:spLocks noGrp="1"/>
          </p:cNvSpPr>
          <p:nvPr>
            <p:ph type="body" sz="half" idx="10"/>
          </p:nvPr>
        </p:nvSpPr>
        <p:spPr>
          <a:xfrm>
            <a:off x="457200" y="4057651"/>
            <a:ext cx="8229600" cy="564356"/>
          </a:xfrm>
        </p:spPr>
        <p:txBody>
          <a:bodyPr>
            <a:normAutofit/>
          </a:bodyPr>
          <a:lstStyle>
            <a:lvl1pPr marL="0" indent="0" algn="ctr">
              <a:buNone/>
              <a:defRPr sz="1400" b="0" i="0" baseline="0">
                <a:solidFill>
                  <a:schemeClr val="tx1"/>
                </a:solidFill>
                <a:latin typeface="Times"/>
                <a:cs typeface="Time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Cliquez pour modifier les styles du texte du masque</a:t>
            </a:r>
          </a:p>
        </p:txBody>
      </p:sp>
    </p:spTree>
    <p:extLst>
      <p:ext uri="{BB962C8B-B14F-4D97-AF65-F5344CB8AC3E}">
        <p14:creationId xmlns:p14="http://schemas.microsoft.com/office/powerpoint/2010/main" val="20281808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6_Disposition personnalisé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457200" y="1028700"/>
            <a:ext cx="8229600" cy="1200150"/>
          </a:xfrm>
        </p:spPr>
        <p:txBody>
          <a:bodyPr/>
          <a:lstStyle/>
          <a:p>
            <a:r>
              <a:rPr lang="fr-CH" dirty="0"/>
              <a:t>Cliquez et modifiez le titre</a:t>
            </a:r>
            <a:endParaRPr lang="fr-FR" dirty="0"/>
          </a:p>
        </p:txBody>
      </p:sp>
      <p:sp>
        <p:nvSpPr>
          <p:cNvPr id="9" name="Sous-titre 2"/>
          <p:cNvSpPr>
            <a:spLocks noGrp="1"/>
          </p:cNvSpPr>
          <p:nvPr>
            <p:ph type="subTitle" idx="1"/>
          </p:nvPr>
        </p:nvSpPr>
        <p:spPr>
          <a:xfrm>
            <a:off x="457200" y="2343150"/>
            <a:ext cx="8229600" cy="857250"/>
          </a:xfrm>
        </p:spPr>
        <p:txBody>
          <a:bodyPr/>
          <a:lstStyle>
            <a:lvl1pPr marL="0" indent="0" algn="ctr">
              <a:buNone/>
              <a:defRPr sz="2000">
                <a:solidFill>
                  <a:srgbClr val="00529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Cliquez pour modifier le style des sous-titres du masque</a:t>
            </a:r>
            <a:endParaRPr lang="fr-FR" dirty="0"/>
          </a:p>
        </p:txBody>
      </p:sp>
      <p:sp>
        <p:nvSpPr>
          <p:cNvPr id="6" name="Espace réservé du texte 3"/>
          <p:cNvSpPr>
            <a:spLocks noGrp="1"/>
          </p:cNvSpPr>
          <p:nvPr>
            <p:ph type="body" sz="half" idx="2"/>
          </p:nvPr>
        </p:nvSpPr>
        <p:spPr>
          <a:xfrm>
            <a:off x="457200" y="3200400"/>
            <a:ext cx="8229600" cy="628650"/>
          </a:xfrm>
        </p:spPr>
        <p:txBody>
          <a:bodyPr>
            <a:normAutofit/>
          </a:bodyPr>
          <a:lstStyle>
            <a:lvl1pPr marL="0" indent="0" algn="ctr">
              <a:buNone/>
              <a:defRPr sz="1800" b="0" i="0">
                <a:solidFill>
                  <a:schemeClr val="tx1"/>
                </a:solidFill>
                <a:latin typeface="Times"/>
                <a:cs typeface="Time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Cliquez pour modifier les styles du texte du masque</a:t>
            </a:r>
          </a:p>
        </p:txBody>
      </p:sp>
    </p:spTree>
    <p:extLst>
      <p:ext uri="{BB962C8B-B14F-4D97-AF65-F5344CB8AC3E}">
        <p14:creationId xmlns:p14="http://schemas.microsoft.com/office/powerpoint/2010/main" val="40201966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8_Disposition personnalisée">
    <p:bg>
      <p:bgPr>
        <a:blipFill dpi="0" rotWithShape="0">
          <a:blip r:embed="rId2"/>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25533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9_Disposition personnalisé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8" name="Titre 1"/>
          <p:cNvSpPr>
            <a:spLocks noGrp="1"/>
          </p:cNvSpPr>
          <p:nvPr>
            <p:ph type="title"/>
          </p:nvPr>
        </p:nvSpPr>
        <p:spPr>
          <a:xfrm>
            <a:off x="457200" y="576262"/>
            <a:ext cx="8229600" cy="738188"/>
          </a:xfrm>
        </p:spPr>
        <p:txBody>
          <a:bodyPr/>
          <a:lstStyle>
            <a:lvl1pPr>
              <a:defRPr sz="2800" cap="all"/>
            </a:lvl1pPr>
          </a:lstStyle>
          <a:p>
            <a:r>
              <a:rPr lang="fr-CH"/>
              <a:t>Cliquez et modifiez le titre</a:t>
            </a:r>
            <a:endParaRPr lang="fr-FR" dirty="0"/>
          </a:p>
        </p:txBody>
      </p:sp>
    </p:spTree>
    <p:extLst>
      <p:ext uri="{BB962C8B-B14F-4D97-AF65-F5344CB8AC3E}">
        <p14:creationId xmlns:p14="http://schemas.microsoft.com/office/powerpoint/2010/main" val="7003044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Diapositive de titr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ctrTitle"/>
          </p:nvPr>
        </p:nvSpPr>
        <p:spPr>
          <a:xfrm>
            <a:off x="457200" y="940594"/>
            <a:ext cx="8229600" cy="1102519"/>
          </a:xfrm>
        </p:spPr>
        <p:txBody>
          <a:bodyPr/>
          <a:lstStyle>
            <a:lvl1pPr>
              <a:defRPr cap="all" baseline="0"/>
            </a:lvl1pPr>
          </a:lstStyle>
          <a:p>
            <a:r>
              <a:rPr lang="fr-CH"/>
              <a:t>Cliquez et modifiez le titre</a:t>
            </a:r>
            <a:endParaRPr lang="fr-FR" dirty="0"/>
          </a:p>
        </p:txBody>
      </p:sp>
      <p:sp>
        <p:nvSpPr>
          <p:cNvPr id="3" name="Sous-titre 2"/>
          <p:cNvSpPr>
            <a:spLocks noGrp="1"/>
          </p:cNvSpPr>
          <p:nvPr>
            <p:ph type="subTitle" idx="1"/>
          </p:nvPr>
        </p:nvSpPr>
        <p:spPr>
          <a:xfrm>
            <a:off x="457200" y="2043113"/>
            <a:ext cx="8229600" cy="1314450"/>
          </a:xfrm>
        </p:spPr>
        <p:txBody>
          <a:bodyPr/>
          <a:lstStyle>
            <a:lvl1pPr marL="0" indent="0" algn="ctr">
              <a:buNone/>
              <a:defRPr>
                <a:solidFill>
                  <a:srgbClr val="00396C"/>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Cliquez pour modifier le style des sous-titres du masque</a:t>
            </a:r>
            <a:endParaRPr lang="fr-FR" dirty="0"/>
          </a:p>
        </p:txBody>
      </p:sp>
      <p:sp>
        <p:nvSpPr>
          <p:cNvPr id="7" name="Espace réservé du texte 3"/>
          <p:cNvSpPr>
            <a:spLocks noGrp="1"/>
          </p:cNvSpPr>
          <p:nvPr>
            <p:ph type="body" sz="half" idx="2"/>
          </p:nvPr>
        </p:nvSpPr>
        <p:spPr>
          <a:xfrm>
            <a:off x="457200" y="3357563"/>
            <a:ext cx="8229600" cy="628650"/>
          </a:xfrm>
        </p:spPr>
        <p:txBody>
          <a:bodyPr>
            <a:normAutofit/>
          </a:bodyPr>
          <a:lstStyle>
            <a:lvl1pPr marL="0" indent="0" algn="ctr">
              <a:buNone/>
              <a:defRPr sz="1800" b="0" i="0">
                <a:solidFill>
                  <a:schemeClr val="tx1"/>
                </a:solidFill>
                <a:latin typeface="Times"/>
                <a:cs typeface="Time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Cliquez pour modifier les styles du texte du masque</a:t>
            </a:r>
          </a:p>
        </p:txBody>
      </p:sp>
      <p:sp>
        <p:nvSpPr>
          <p:cNvPr id="9" name="Espace réservé du texte 3"/>
          <p:cNvSpPr>
            <a:spLocks noGrp="1"/>
          </p:cNvSpPr>
          <p:nvPr>
            <p:ph type="body" sz="half" idx="11"/>
          </p:nvPr>
        </p:nvSpPr>
        <p:spPr>
          <a:xfrm>
            <a:off x="457200" y="3986213"/>
            <a:ext cx="8229600" cy="635794"/>
          </a:xfrm>
        </p:spPr>
        <p:txBody>
          <a:bodyPr>
            <a:normAutofit/>
          </a:bodyPr>
          <a:lstStyle>
            <a:lvl1pPr marL="0" indent="0" algn="ctr">
              <a:buNone/>
              <a:defRPr sz="1400" b="0" i="0" baseline="0">
                <a:solidFill>
                  <a:schemeClr val="tx1"/>
                </a:solidFill>
                <a:latin typeface="Times"/>
                <a:cs typeface="Time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Cliquez pour modifier les styles du texte du masque</a:t>
            </a:r>
          </a:p>
        </p:txBody>
      </p:sp>
    </p:spTree>
    <p:extLst>
      <p:ext uri="{BB962C8B-B14F-4D97-AF65-F5344CB8AC3E}">
        <p14:creationId xmlns:p14="http://schemas.microsoft.com/office/powerpoint/2010/main" val="16750134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Disposition personnalisé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7" name="Sous-titre 2"/>
          <p:cNvSpPr>
            <a:spLocks noGrp="1"/>
          </p:cNvSpPr>
          <p:nvPr>
            <p:ph type="subTitle" idx="1"/>
          </p:nvPr>
        </p:nvSpPr>
        <p:spPr>
          <a:xfrm>
            <a:off x="457200" y="1314450"/>
            <a:ext cx="8229600" cy="714375"/>
          </a:xfrm>
        </p:spPr>
        <p:txBody>
          <a:bodyPr/>
          <a:lstStyle>
            <a:lvl1pPr marL="0" indent="0" algn="ctr">
              <a:buNone/>
              <a:defRPr>
                <a:solidFill>
                  <a:srgbClr val="00396C"/>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Cliquez pour modifier le style des sous-titres du masque</a:t>
            </a:r>
            <a:endParaRPr lang="fr-FR" dirty="0"/>
          </a:p>
        </p:txBody>
      </p:sp>
      <p:sp>
        <p:nvSpPr>
          <p:cNvPr id="9" name="Espace réservé du texte 3"/>
          <p:cNvSpPr>
            <a:spLocks noGrp="1"/>
          </p:cNvSpPr>
          <p:nvPr>
            <p:ph type="body" sz="half" idx="2"/>
          </p:nvPr>
        </p:nvSpPr>
        <p:spPr>
          <a:xfrm>
            <a:off x="457200" y="2028825"/>
            <a:ext cx="8229600" cy="1957388"/>
          </a:xfrm>
        </p:spPr>
        <p:txBody>
          <a:bodyPr>
            <a:normAutofit/>
          </a:bodyPr>
          <a:lstStyle>
            <a:lvl1pPr marL="0" indent="0" algn="l">
              <a:buNone/>
              <a:defRPr sz="1800" b="0" i="0">
                <a:solidFill>
                  <a:schemeClr val="tx1"/>
                </a:solidFill>
                <a:latin typeface="Times"/>
                <a:cs typeface="Time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Cliquez pour modifier les styles du texte du masque</a:t>
            </a:r>
          </a:p>
        </p:txBody>
      </p:sp>
      <p:sp>
        <p:nvSpPr>
          <p:cNvPr id="13" name="Titre 1"/>
          <p:cNvSpPr>
            <a:spLocks noGrp="1"/>
          </p:cNvSpPr>
          <p:nvPr>
            <p:ph type="title"/>
          </p:nvPr>
        </p:nvSpPr>
        <p:spPr>
          <a:xfrm>
            <a:off x="457200" y="576262"/>
            <a:ext cx="8229600" cy="738188"/>
          </a:xfrm>
        </p:spPr>
        <p:txBody>
          <a:bodyPr/>
          <a:lstStyle>
            <a:lvl1pPr>
              <a:defRPr sz="2800" cap="all"/>
            </a:lvl1pPr>
          </a:lstStyle>
          <a:p>
            <a:r>
              <a:rPr lang="fr-CH" dirty="0"/>
              <a:t>Cliquez et modifiez le titre</a:t>
            </a:r>
            <a:endParaRPr lang="fr-FR" dirty="0"/>
          </a:p>
        </p:txBody>
      </p:sp>
      <p:sp>
        <p:nvSpPr>
          <p:cNvPr id="10" name="Espace réservé du texte 3"/>
          <p:cNvSpPr>
            <a:spLocks noGrp="1"/>
          </p:cNvSpPr>
          <p:nvPr>
            <p:ph type="body" sz="half" idx="11"/>
          </p:nvPr>
        </p:nvSpPr>
        <p:spPr>
          <a:xfrm>
            <a:off x="457200" y="3986212"/>
            <a:ext cx="8229600" cy="635794"/>
          </a:xfrm>
        </p:spPr>
        <p:txBody>
          <a:bodyPr>
            <a:normAutofit/>
          </a:bodyPr>
          <a:lstStyle>
            <a:lvl1pPr marL="0" indent="0" algn="l">
              <a:buNone/>
              <a:defRPr sz="1400" b="0" i="0" baseline="0">
                <a:solidFill>
                  <a:schemeClr val="tx1"/>
                </a:solidFill>
                <a:latin typeface="Times"/>
                <a:cs typeface="Time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dirty="0"/>
              <a:t>Cliquez pour modifier les styles du texte du masque</a:t>
            </a:r>
          </a:p>
        </p:txBody>
      </p:sp>
    </p:spTree>
    <p:extLst>
      <p:ext uri="{BB962C8B-B14F-4D97-AF65-F5344CB8AC3E}">
        <p14:creationId xmlns:p14="http://schemas.microsoft.com/office/powerpoint/2010/main" val="21455617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re et contenu">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457200" y="576262"/>
            <a:ext cx="8229600" cy="736997"/>
          </a:xfrm>
        </p:spPr>
        <p:txBody>
          <a:bodyPr/>
          <a:lstStyle>
            <a:lvl1pPr>
              <a:defRPr cap="all" baseline="0"/>
            </a:lvl1pPr>
          </a:lstStyle>
          <a:p>
            <a:r>
              <a:rPr lang="fr-CH"/>
              <a:t>Cliquez et modifiez le titre</a:t>
            </a:r>
            <a:endParaRPr lang="fr-FR" dirty="0"/>
          </a:p>
        </p:txBody>
      </p:sp>
      <p:sp>
        <p:nvSpPr>
          <p:cNvPr id="3" name="Espace réservé du contenu 2"/>
          <p:cNvSpPr>
            <a:spLocks noGrp="1"/>
          </p:cNvSpPr>
          <p:nvPr>
            <p:ph idx="1"/>
          </p:nvPr>
        </p:nvSpPr>
        <p:spPr>
          <a:xfrm>
            <a:off x="457200" y="1313260"/>
            <a:ext cx="8229600" cy="3308747"/>
          </a:xfrm>
        </p:spPr>
        <p:txBody>
          <a:bodyPr/>
          <a:lstStyle>
            <a:lvl1pPr>
              <a:defRPr>
                <a:solidFill>
                  <a:srgbClr val="005291"/>
                </a:solidFill>
              </a:defRPr>
            </a:lvl1pPr>
          </a:lstStyle>
          <a:p>
            <a:pPr lvl="0"/>
            <a:r>
              <a:rPr lang="fr-CH"/>
              <a:t>Cliquez pour modifier les styles du texte du masque</a:t>
            </a:r>
          </a:p>
          <a:p>
            <a:pPr lvl="1"/>
            <a:r>
              <a:rPr lang="fr-CH"/>
              <a:t>Deuxième niveau</a:t>
            </a:r>
          </a:p>
          <a:p>
            <a:pPr lvl="2"/>
            <a:r>
              <a:rPr lang="fr-CH"/>
              <a:t>Troisième niveau</a:t>
            </a:r>
          </a:p>
          <a:p>
            <a:pPr lvl="3"/>
            <a:r>
              <a:rPr lang="fr-CH"/>
              <a:t>Quatrième niveau</a:t>
            </a:r>
          </a:p>
          <a:p>
            <a:pPr lvl="4"/>
            <a:r>
              <a:rPr lang="fr-CH"/>
              <a:t>Cinquième niveau</a:t>
            </a:r>
            <a:endParaRPr lang="fr-FR" dirty="0"/>
          </a:p>
        </p:txBody>
      </p:sp>
    </p:spTree>
    <p:extLst>
      <p:ext uri="{BB962C8B-B14F-4D97-AF65-F5344CB8AC3E}">
        <p14:creationId xmlns:p14="http://schemas.microsoft.com/office/powerpoint/2010/main" val="1898691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9C26A327-BF65-43BF-962E-AE07F45E1F7C}"/>
              </a:ext>
            </a:extLst>
          </p:cNvPr>
          <p:cNvSpPr>
            <a:spLocks noGrp="1"/>
          </p:cNvSpPr>
          <p:nvPr>
            <p:ph type="title"/>
          </p:nvPr>
        </p:nvSpPr>
        <p:spPr>
          <a:xfrm>
            <a:off x="457200" y="455613"/>
            <a:ext cx="8229600" cy="857250"/>
          </a:xfrm>
          <a:prstGeom prst="rect">
            <a:avLst/>
          </a:prstGeom>
        </p:spPr>
        <p:txBody>
          <a:bodyPr vert="horz" wrap="square" lIns="91440" tIns="45720" rIns="91440" bIns="45720" numCol="1" anchor="ctr" anchorCtr="0" compatLnSpc="1">
            <a:prstTxWarp prst="textNoShape">
              <a:avLst/>
            </a:prstTxWarp>
            <a:normAutofit/>
          </a:bodyPr>
          <a:lstStyle/>
          <a:p>
            <a:pPr lvl="0"/>
            <a:r>
              <a:rPr lang="en-US" altLang="en-US"/>
              <a:t>CLICK TO add a TITLE</a:t>
            </a:r>
          </a:p>
        </p:txBody>
      </p:sp>
      <p:sp>
        <p:nvSpPr>
          <p:cNvPr id="1027" name="Espace réservé du texte 2">
            <a:extLst>
              <a:ext uri="{FF2B5EF4-FFF2-40B4-BE49-F238E27FC236}">
                <a16:creationId xmlns:a16="http://schemas.microsoft.com/office/drawing/2014/main" id="{55720FF7-6814-4203-94F3-D6F5964980A2}"/>
              </a:ext>
            </a:extLst>
          </p:cNvPr>
          <p:cNvSpPr>
            <a:spLocks noGrp="1"/>
          </p:cNvSpPr>
          <p:nvPr>
            <p:ph type="body" idx="1"/>
          </p:nvPr>
        </p:nvSpPr>
        <p:spPr bwMode="auto">
          <a:xfrm>
            <a:off x="457200" y="1312863"/>
            <a:ext cx="8229600" cy="325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FR" altLang="en-US"/>
              <a:t>Click to add a sub-title</a:t>
            </a:r>
          </a:p>
          <a:p>
            <a:pPr lvl="1"/>
            <a:r>
              <a:rPr lang="fr-FR" altLang="en-US"/>
              <a:t>Second level</a:t>
            </a:r>
          </a:p>
          <a:p>
            <a:pPr lvl="2"/>
            <a:r>
              <a:rPr lang="fr-FR" altLang="en-US"/>
              <a:t>Third level</a:t>
            </a:r>
          </a:p>
          <a:p>
            <a:pPr lvl="3"/>
            <a:r>
              <a:rPr lang="fr-CH" altLang="en-US"/>
              <a:t>Fourth level</a:t>
            </a:r>
            <a:endParaRPr lang="fr-FR" altLang="en-US"/>
          </a:p>
          <a:p>
            <a:pPr lvl="4"/>
            <a:r>
              <a:rPr lang="fr-FR" altLang="en-US"/>
              <a:t>Fifth level</a:t>
            </a:r>
          </a:p>
        </p:txBody>
      </p:sp>
    </p:spTree>
  </p:cSld>
  <p:clrMap bg1="lt1" tx1="dk1" bg2="lt2" tx2="dk2" accent1="accent1" accent2="accent2" accent3="accent3" accent4="accent4" accent5="accent5" accent6="accent6" hlink="hlink" folHlink="folHlink"/>
  <p:sldLayoutIdLst>
    <p:sldLayoutId id="2147484686" r:id="rId1"/>
    <p:sldLayoutId id="2147484687" r:id="rId2"/>
    <p:sldLayoutId id="2147484688" r:id="rId3"/>
    <p:sldLayoutId id="2147484689" r:id="rId4"/>
    <p:sldLayoutId id="2147484690" r:id="rId5"/>
    <p:sldLayoutId id="2147484691" r:id="rId6"/>
    <p:sldLayoutId id="2147484692" r:id="rId7"/>
    <p:sldLayoutId id="2147484693" r:id="rId8"/>
    <p:sldLayoutId id="2147484694" r:id="rId9"/>
    <p:sldLayoutId id="2147484695" r:id="rId10"/>
    <p:sldLayoutId id="2147484696" r:id="rId11"/>
    <p:sldLayoutId id="2147484697" r:id="rId12"/>
    <p:sldLayoutId id="2147484698" r:id="rId13"/>
    <p:sldLayoutId id="2147484699" r:id="rId14"/>
    <p:sldLayoutId id="2147484685" r:id="rId15"/>
    <p:sldLayoutId id="2147484700" r:id="rId16"/>
  </p:sldLayoutIdLst>
  <p:hf hdr="0" ftr="0"/>
  <p:txStyles>
    <p:titleStyle>
      <a:lvl1pPr algn="ctr" defTabSz="457200" rtl="0" eaLnBrk="0" fontAlgn="base" hangingPunct="0">
        <a:spcBef>
          <a:spcPct val="0"/>
        </a:spcBef>
        <a:spcAft>
          <a:spcPct val="0"/>
        </a:spcAft>
        <a:defRPr sz="2800" kern="1200" cap="all">
          <a:solidFill>
            <a:srgbClr val="CE003C"/>
          </a:solidFill>
          <a:latin typeface="Arial"/>
          <a:ea typeface="ＭＳ Ｐゴシック" pitchFamily="-65" charset="-128"/>
          <a:cs typeface="Arial"/>
        </a:defRPr>
      </a:lvl1pPr>
      <a:lvl2pPr algn="ctr" defTabSz="457200" rtl="0" eaLnBrk="0" fontAlgn="base" hangingPunct="0">
        <a:spcBef>
          <a:spcPct val="0"/>
        </a:spcBef>
        <a:spcAft>
          <a:spcPct val="0"/>
        </a:spcAft>
        <a:defRPr sz="2800">
          <a:solidFill>
            <a:srgbClr val="CE003C"/>
          </a:solidFill>
          <a:latin typeface="Arial" pitchFamily="-65" charset="0"/>
          <a:ea typeface="ＭＳ Ｐゴシック" pitchFamily="-65" charset="-128"/>
          <a:cs typeface="Arial" pitchFamily="34" charset="0"/>
        </a:defRPr>
      </a:lvl2pPr>
      <a:lvl3pPr algn="ctr" defTabSz="457200" rtl="0" eaLnBrk="0" fontAlgn="base" hangingPunct="0">
        <a:spcBef>
          <a:spcPct val="0"/>
        </a:spcBef>
        <a:spcAft>
          <a:spcPct val="0"/>
        </a:spcAft>
        <a:defRPr sz="2800">
          <a:solidFill>
            <a:srgbClr val="CE003C"/>
          </a:solidFill>
          <a:latin typeface="Arial" pitchFamily="-65" charset="0"/>
          <a:ea typeface="ＭＳ Ｐゴシック" pitchFamily="-65" charset="-128"/>
          <a:cs typeface="Arial" pitchFamily="34" charset="0"/>
        </a:defRPr>
      </a:lvl3pPr>
      <a:lvl4pPr algn="ctr" defTabSz="457200" rtl="0" eaLnBrk="0" fontAlgn="base" hangingPunct="0">
        <a:spcBef>
          <a:spcPct val="0"/>
        </a:spcBef>
        <a:spcAft>
          <a:spcPct val="0"/>
        </a:spcAft>
        <a:defRPr sz="2800">
          <a:solidFill>
            <a:srgbClr val="CE003C"/>
          </a:solidFill>
          <a:latin typeface="Arial" pitchFamily="-65" charset="0"/>
          <a:ea typeface="ＭＳ Ｐゴシック" pitchFamily="-65" charset="-128"/>
          <a:cs typeface="Arial" pitchFamily="34" charset="0"/>
        </a:defRPr>
      </a:lvl4pPr>
      <a:lvl5pPr algn="ctr" defTabSz="457200" rtl="0" eaLnBrk="0" fontAlgn="base" hangingPunct="0">
        <a:spcBef>
          <a:spcPct val="0"/>
        </a:spcBef>
        <a:spcAft>
          <a:spcPct val="0"/>
        </a:spcAft>
        <a:defRPr sz="2800">
          <a:solidFill>
            <a:srgbClr val="CE003C"/>
          </a:solidFill>
          <a:latin typeface="Arial" pitchFamily="-65" charset="0"/>
          <a:ea typeface="ＭＳ Ｐゴシック" pitchFamily="-65" charset="-128"/>
          <a:cs typeface="Arial" pitchFamily="34" charset="0"/>
        </a:defRPr>
      </a:lvl5pPr>
      <a:lvl6pPr marL="457200" algn="ctr" defTabSz="457200" rtl="0" fontAlgn="base">
        <a:spcBef>
          <a:spcPct val="0"/>
        </a:spcBef>
        <a:spcAft>
          <a:spcPct val="0"/>
        </a:spcAft>
        <a:defRPr sz="2800">
          <a:solidFill>
            <a:srgbClr val="CE003C"/>
          </a:solidFill>
          <a:latin typeface="Arial" pitchFamily="-65" charset="0"/>
          <a:ea typeface="ＭＳ Ｐゴシック" pitchFamily="-65" charset="-128"/>
        </a:defRPr>
      </a:lvl6pPr>
      <a:lvl7pPr marL="914400" algn="ctr" defTabSz="457200" rtl="0" fontAlgn="base">
        <a:spcBef>
          <a:spcPct val="0"/>
        </a:spcBef>
        <a:spcAft>
          <a:spcPct val="0"/>
        </a:spcAft>
        <a:defRPr sz="2800">
          <a:solidFill>
            <a:srgbClr val="CE003C"/>
          </a:solidFill>
          <a:latin typeface="Arial" pitchFamily="-65" charset="0"/>
          <a:ea typeface="ＭＳ Ｐゴシック" pitchFamily="-65" charset="-128"/>
        </a:defRPr>
      </a:lvl7pPr>
      <a:lvl8pPr marL="1371600" algn="ctr" defTabSz="457200" rtl="0" fontAlgn="base">
        <a:spcBef>
          <a:spcPct val="0"/>
        </a:spcBef>
        <a:spcAft>
          <a:spcPct val="0"/>
        </a:spcAft>
        <a:defRPr sz="2800">
          <a:solidFill>
            <a:srgbClr val="CE003C"/>
          </a:solidFill>
          <a:latin typeface="Arial" pitchFamily="-65" charset="0"/>
          <a:ea typeface="ＭＳ Ｐゴシック" pitchFamily="-65" charset="-128"/>
        </a:defRPr>
      </a:lvl8pPr>
      <a:lvl9pPr marL="1828800" algn="ctr" defTabSz="457200" rtl="0" fontAlgn="base">
        <a:spcBef>
          <a:spcPct val="0"/>
        </a:spcBef>
        <a:spcAft>
          <a:spcPct val="0"/>
        </a:spcAft>
        <a:defRPr sz="2800">
          <a:solidFill>
            <a:srgbClr val="CE003C"/>
          </a:solidFill>
          <a:latin typeface="Arial" pitchFamily="-65" charset="0"/>
          <a:ea typeface="ＭＳ Ｐゴシック" pitchFamily="-65" charset="-128"/>
        </a:defRPr>
      </a:lvl9pPr>
    </p:titleStyle>
    <p:bodyStyle>
      <a:lvl1pPr marL="342900" indent="-342900" algn="l" defTabSz="457200" rtl="0" eaLnBrk="0" fontAlgn="base" hangingPunct="0">
        <a:spcBef>
          <a:spcPct val="20000"/>
        </a:spcBef>
        <a:spcAft>
          <a:spcPct val="0"/>
        </a:spcAft>
        <a:buFont typeface="Arial" panose="020B0604020202020204" pitchFamily="34" charset="0"/>
        <a:buChar char="•"/>
        <a:defRPr sz="2000" b="1" kern="1200">
          <a:solidFill>
            <a:srgbClr val="005291"/>
          </a:solidFill>
          <a:latin typeface="Arial"/>
          <a:ea typeface="ＭＳ Ｐゴシック" pitchFamily="-65" charset="-128"/>
          <a:cs typeface="Arial Bold"/>
        </a:defRPr>
      </a:lvl1pPr>
      <a:lvl2pPr marL="742950" indent="-285750" algn="l" defTabSz="457200" rtl="0" eaLnBrk="0" fontAlgn="base" hangingPunct="0">
        <a:spcBef>
          <a:spcPct val="20000"/>
        </a:spcBef>
        <a:spcAft>
          <a:spcPct val="0"/>
        </a:spcAft>
        <a:buFont typeface="Arial" panose="020B0604020202020204" pitchFamily="34" charset="0"/>
        <a:buChar char="–"/>
        <a:defRPr kern="1200">
          <a:solidFill>
            <a:schemeClr val="tx1"/>
          </a:solidFill>
          <a:latin typeface="Times"/>
          <a:ea typeface="Times" pitchFamily="-65" charset="0"/>
          <a:cs typeface="Times"/>
        </a:defRPr>
      </a:lvl2pPr>
      <a:lvl3pPr marL="1143000" indent="-228600" algn="l" defTabSz="457200" rtl="0" eaLnBrk="0" fontAlgn="base" hangingPunct="0">
        <a:spcBef>
          <a:spcPct val="20000"/>
        </a:spcBef>
        <a:spcAft>
          <a:spcPct val="0"/>
        </a:spcAft>
        <a:buFont typeface="Arial" panose="020B0604020202020204" pitchFamily="34" charset="0"/>
        <a:buChar char="•"/>
        <a:defRPr kern="1200">
          <a:solidFill>
            <a:schemeClr val="tx1"/>
          </a:solidFill>
          <a:latin typeface="Times"/>
          <a:ea typeface="Times" pitchFamily="-65" charset="0"/>
          <a:cs typeface="Times"/>
        </a:defRPr>
      </a:lvl3pPr>
      <a:lvl4pPr marL="1600200" indent="-228600" algn="l" defTabSz="457200" rtl="0" eaLnBrk="0" fontAlgn="base" hangingPunct="0">
        <a:spcBef>
          <a:spcPct val="20000"/>
        </a:spcBef>
        <a:spcAft>
          <a:spcPct val="0"/>
        </a:spcAft>
        <a:buFont typeface="Arial" panose="020B0604020202020204" pitchFamily="34" charset="0"/>
        <a:buChar char="–"/>
        <a:defRPr kern="1200">
          <a:solidFill>
            <a:schemeClr val="tx1"/>
          </a:solidFill>
          <a:latin typeface="Times"/>
          <a:ea typeface="Times" pitchFamily="-65" charset="0"/>
          <a:cs typeface="Times"/>
        </a:defRPr>
      </a:lvl4pPr>
      <a:lvl5pPr marL="2057400" indent="-228600" algn="l" defTabSz="457200" rtl="0" eaLnBrk="0" fontAlgn="base" hangingPunct="0">
        <a:spcBef>
          <a:spcPct val="20000"/>
        </a:spcBef>
        <a:spcAft>
          <a:spcPct val="0"/>
        </a:spcAft>
        <a:buFont typeface="Arial" panose="020B0604020202020204" pitchFamily="34" charset="0"/>
        <a:buChar char="»"/>
        <a:defRPr kern="1200">
          <a:solidFill>
            <a:schemeClr val="tx1"/>
          </a:solidFill>
          <a:latin typeface="Times"/>
          <a:ea typeface="Times" pitchFamily="-65" charset="0"/>
          <a:cs typeface="Time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ers.box.com/s/dzf6jjxxi0a6g7ufwnhptrcrb1p3mnrx"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re 1">
            <a:extLst>
              <a:ext uri="{FF2B5EF4-FFF2-40B4-BE49-F238E27FC236}">
                <a16:creationId xmlns:a16="http://schemas.microsoft.com/office/drawing/2014/main" id="{5F311ADF-54A8-4897-9136-A576EEB829C8}"/>
              </a:ext>
            </a:extLst>
          </p:cNvPr>
          <p:cNvSpPr>
            <a:spLocks noGrp="1" noChangeArrowheads="1"/>
          </p:cNvSpPr>
          <p:nvPr>
            <p:ph type="ctrTitle"/>
          </p:nvPr>
        </p:nvSpPr>
        <p:spPr bwMode="auto">
          <a:xfrm>
            <a:off x="457200" y="941388"/>
            <a:ext cx="8229600" cy="1101725"/>
          </a:xfrm>
        </p:spPr>
        <p:txBody>
          <a:bodyPr/>
          <a:lstStyle/>
          <a:p>
            <a:r>
              <a:rPr lang="en-CH" altLang="en-US" cap="none" dirty="0">
                <a:latin typeface="Arial" panose="020B0604020202020204" pitchFamily="34" charset="0"/>
                <a:ea typeface="ＭＳ Ｐゴシック" panose="020B0600070205080204" pitchFamily="34" charset="-128"/>
                <a:cs typeface="Arial" panose="020B0604020202020204" pitchFamily="34" charset="0"/>
              </a:rPr>
              <a:t>Title</a:t>
            </a:r>
            <a:endParaRPr lang="en-US" altLang="en-US" cap="none" dirty="0">
              <a:latin typeface="Arial" panose="020B0604020202020204" pitchFamily="34" charset="0"/>
              <a:ea typeface="ＭＳ Ｐゴシック" panose="020B0600070205080204" pitchFamily="34" charset="-128"/>
              <a:cs typeface="Arial" panose="020B0604020202020204" pitchFamily="34" charset="0"/>
            </a:endParaRPr>
          </a:p>
        </p:txBody>
      </p:sp>
      <p:sp>
        <p:nvSpPr>
          <p:cNvPr id="19459" name="Sous-titre 2">
            <a:extLst>
              <a:ext uri="{FF2B5EF4-FFF2-40B4-BE49-F238E27FC236}">
                <a16:creationId xmlns:a16="http://schemas.microsoft.com/office/drawing/2014/main" id="{41AA0BA7-AE17-4C2F-B390-F5719E01A259}"/>
              </a:ext>
            </a:extLst>
          </p:cNvPr>
          <p:cNvSpPr>
            <a:spLocks noGrp="1"/>
          </p:cNvSpPr>
          <p:nvPr>
            <p:ph type="subTitle" idx="1"/>
          </p:nvPr>
        </p:nvSpPr>
        <p:spPr/>
        <p:txBody>
          <a:bodyPr/>
          <a:lstStyle/>
          <a:p>
            <a:r>
              <a:rPr lang="en-CH" altLang="en-US" dirty="0">
                <a:latin typeface="Arial" panose="020B0604020202020204" pitchFamily="34" charset="0"/>
                <a:ea typeface="ＭＳ Ｐゴシック" panose="020B0600070205080204" pitchFamily="34" charset="-128"/>
              </a:rPr>
              <a:t>Name of participant</a:t>
            </a:r>
          </a:p>
          <a:p>
            <a:r>
              <a:rPr lang="en-CH" altLang="en-US" b="0" dirty="0">
                <a:latin typeface="Arial" panose="020B0604020202020204" pitchFamily="34" charset="0"/>
                <a:ea typeface="ＭＳ Ｐゴシック" panose="020B0600070205080204" pitchFamily="34" charset="-128"/>
              </a:rPr>
              <a:t>Affiliation</a:t>
            </a:r>
            <a:endParaRPr lang="en-US" altLang="en-US" b="0" dirty="0">
              <a:latin typeface="Arial" panose="020B0604020202020204" pitchFamily="34" charset="0"/>
              <a:ea typeface="ＭＳ Ｐゴシック" panose="020B0600070205080204" pitchFamily="34" charset="-128"/>
            </a:endParaRPr>
          </a:p>
        </p:txBody>
      </p:sp>
      <p:sp>
        <p:nvSpPr>
          <p:cNvPr id="19460" name="Espace réservé du texte 3">
            <a:extLst>
              <a:ext uri="{FF2B5EF4-FFF2-40B4-BE49-F238E27FC236}">
                <a16:creationId xmlns:a16="http://schemas.microsoft.com/office/drawing/2014/main" id="{E2CEAF30-8B4B-4696-B25F-FDE97D6783BC}"/>
              </a:ext>
            </a:extLst>
          </p:cNvPr>
          <p:cNvSpPr>
            <a:spLocks noGrp="1"/>
          </p:cNvSpPr>
          <p:nvPr>
            <p:ph type="body" sz="half" idx="2"/>
          </p:nvPr>
        </p:nvSpPr>
        <p:spPr>
          <a:xfrm>
            <a:off x="457200" y="3201989"/>
            <a:ext cx="8229600" cy="1314449"/>
          </a:xfrm>
        </p:spPr>
        <p:txBody>
          <a:bodyPr>
            <a:normAutofit lnSpcReduction="10000"/>
          </a:bodyPr>
          <a:lstStyle/>
          <a:p>
            <a:r>
              <a:rPr lang="en-CH" altLang="en-US" dirty="0">
                <a:latin typeface="Times" panose="02020603050405020304" pitchFamily="18" charset="0"/>
                <a:ea typeface="ＭＳ Ｐゴシック" panose="020B0600070205080204" pitchFamily="34" charset="-128"/>
                <a:cs typeface="Times" panose="02020603050405020304" pitchFamily="18" charset="0"/>
              </a:rPr>
              <a:t>Please use this guide to pre-record your </a:t>
            </a:r>
            <a:r>
              <a:rPr lang="en-CH" altLang="en-US" dirty="0" err="1">
                <a:latin typeface="Times" panose="02020603050405020304" pitchFamily="18" charset="0"/>
                <a:ea typeface="ＭＳ Ｐゴシック" panose="020B0600070205080204" pitchFamily="34" charset="-128"/>
                <a:cs typeface="Times" panose="02020603050405020304" pitchFamily="18" charset="0"/>
              </a:rPr>
              <a:t>presen</a:t>
            </a:r>
            <a:r>
              <a:rPr lang="en-GB" altLang="en-US" dirty="0">
                <a:latin typeface="Times" panose="02020603050405020304" pitchFamily="18" charset="0"/>
                <a:ea typeface="ＭＳ Ｐゴシック" panose="020B0600070205080204" pitchFamily="34" charset="-128"/>
                <a:cs typeface="Times" panose="02020603050405020304" pitchFamily="18" charset="0"/>
              </a:rPr>
              <a:t>t</a:t>
            </a:r>
            <a:r>
              <a:rPr lang="en-CH" altLang="en-US" dirty="0" err="1">
                <a:latin typeface="Times" panose="02020603050405020304" pitchFamily="18" charset="0"/>
                <a:ea typeface="ＭＳ Ｐゴシック" panose="020B0600070205080204" pitchFamily="34" charset="-128"/>
                <a:cs typeface="Times" panose="02020603050405020304" pitchFamily="18" charset="0"/>
              </a:rPr>
              <a:t>ation</a:t>
            </a:r>
            <a:r>
              <a:rPr lang="en-CH" altLang="en-US" dirty="0">
                <a:latin typeface="Times" panose="02020603050405020304" pitchFamily="18" charset="0"/>
                <a:ea typeface="ＭＳ Ｐゴシック" panose="020B0600070205080204" pitchFamily="34" charset="-128"/>
                <a:cs typeface="Times" panose="02020603050405020304" pitchFamily="18" charset="0"/>
              </a:rPr>
              <a:t>: </a:t>
            </a:r>
            <a:r>
              <a:rPr lang="en-CH" altLang="en-US" dirty="0">
                <a:latin typeface="Times" panose="02020603050405020304" pitchFamily="18" charset="0"/>
                <a:ea typeface="ＭＳ Ｐゴシック" panose="020B0600070205080204" pitchFamily="34" charset="-128"/>
                <a:cs typeface="Times" panose="02020603050405020304" pitchFamily="18" charset="0"/>
                <a:hlinkClick r:id="rId2"/>
              </a:rPr>
              <a:t>Recording a presentation</a:t>
            </a:r>
            <a:endParaRPr lang="en-CH" altLang="en-US" dirty="0">
              <a:latin typeface="Times" panose="02020603050405020304" pitchFamily="18" charset="0"/>
              <a:ea typeface="ＭＳ Ｐゴシック" panose="020B0600070205080204" pitchFamily="34" charset="-128"/>
              <a:cs typeface="Times" panose="02020603050405020304" pitchFamily="18" charset="0"/>
            </a:endParaRPr>
          </a:p>
          <a:p>
            <a:r>
              <a:rPr lang="en-CH" altLang="en-US" dirty="0">
                <a:latin typeface="Times" panose="02020603050405020304" pitchFamily="18" charset="0"/>
                <a:ea typeface="ＭＳ Ｐゴシック" panose="020B0600070205080204" pitchFamily="34" charset="-128"/>
                <a:cs typeface="Times" panose="02020603050405020304" pitchFamily="18" charset="0"/>
              </a:rPr>
              <a:t>The duration of the presentation should be </a:t>
            </a:r>
            <a:r>
              <a:rPr lang="en-CH" altLang="en-US" u="sng" dirty="0">
                <a:latin typeface="Times" panose="02020603050405020304" pitchFamily="18" charset="0"/>
                <a:ea typeface="ＭＳ Ｐゴシック" panose="020B0600070205080204" pitchFamily="34" charset="-128"/>
                <a:cs typeface="Times" panose="02020603050405020304" pitchFamily="18" charset="0"/>
              </a:rPr>
              <a:t>5 minutes maximum</a:t>
            </a:r>
            <a:r>
              <a:rPr lang="en-CH" altLang="en-US" dirty="0">
                <a:latin typeface="Times" panose="02020603050405020304" pitchFamily="18" charset="0"/>
                <a:ea typeface="ＭＳ Ｐゴシック" panose="020B0600070205080204" pitchFamily="34" charset="-128"/>
                <a:cs typeface="Times" panose="02020603050405020304" pitchFamily="18" charset="0"/>
              </a:rPr>
              <a:t>.</a:t>
            </a:r>
          </a:p>
          <a:p>
            <a:r>
              <a:rPr lang="en-CH" altLang="en-US" dirty="0">
                <a:latin typeface="Times" panose="02020603050405020304" pitchFamily="18" charset="0"/>
                <a:ea typeface="ＭＳ Ｐゴシック" panose="020B0600070205080204" pitchFamily="34" charset="-128"/>
                <a:cs typeface="Times" panose="02020603050405020304" pitchFamily="18" charset="0"/>
              </a:rPr>
              <a:t>Please include questions to ask the faculty/audience.</a:t>
            </a:r>
          </a:p>
          <a:p>
            <a:r>
              <a:rPr lang="en-GB" altLang="en-US" b="1" dirty="0">
                <a:latin typeface="Times" panose="02020603050405020304" pitchFamily="18" charset="0"/>
                <a:ea typeface="ＭＳ Ｐゴシック" panose="020B0600070205080204" pitchFamily="34" charset="-128"/>
                <a:cs typeface="Times" panose="02020603050405020304" pitchFamily="18" charset="0"/>
              </a:rPr>
              <a:t>Please make sure that the case does not contain </a:t>
            </a:r>
            <a:r>
              <a:rPr lang="en-GB" altLang="en-US" b="1" u="sng" dirty="0">
                <a:latin typeface="Times" panose="02020603050405020304" pitchFamily="18" charset="0"/>
                <a:ea typeface="ＭＳ Ｐゴシック" panose="020B0600070205080204" pitchFamily="34" charset="-128"/>
                <a:cs typeface="Times" panose="02020603050405020304" pitchFamily="18" charset="0"/>
              </a:rPr>
              <a:t>any patient data</a:t>
            </a:r>
            <a:r>
              <a:rPr lang="en-GB" altLang="en-US" b="1" dirty="0">
                <a:latin typeface="Times" panose="02020603050405020304" pitchFamily="18" charset="0"/>
                <a:ea typeface="ＭＳ Ｐゴシック" panose="020B0600070205080204" pitchFamily="34" charset="-128"/>
                <a:cs typeface="Times" panose="02020603050405020304" pitchFamily="18" charset="0"/>
              </a:rPr>
              <a:t>.</a:t>
            </a:r>
            <a:endParaRPr lang="en-CH" altLang="en-US" b="1" dirty="0">
              <a:latin typeface="Times" panose="02020603050405020304" pitchFamily="18" charset="0"/>
              <a:ea typeface="ＭＳ Ｐゴシック" panose="020B0600070205080204" pitchFamily="34" charset="-128"/>
              <a:cs typeface="Times" panose="02020603050405020304"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3">
            <a:extLst>
              <a:ext uri="{FF2B5EF4-FFF2-40B4-BE49-F238E27FC236}">
                <a16:creationId xmlns:a16="http://schemas.microsoft.com/office/drawing/2014/main" id="{3997D172-5BB5-4324-A62C-0DDC96CCAD0D}"/>
              </a:ext>
            </a:extLst>
          </p:cNvPr>
          <p:cNvSpPr txBox="1">
            <a:spLocks/>
          </p:cNvSpPr>
          <p:nvPr/>
        </p:nvSpPr>
        <p:spPr bwMode="auto">
          <a:xfrm>
            <a:off x="1781175" y="115888"/>
            <a:ext cx="5592763"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51435" tIns="25718" rIns="51435" bIns="25718" anchor="b"/>
          <a:lstStyle>
            <a:lvl1pPr>
              <a:spcBef>
                <a:spcPct val="20000"/>
              </a:spcBef>
              <a:buFont typeface="Arial" panose="020B0604020202020204" pitchFamily="34" charset="0"/>
              <a:buChar char="•"/>
              <a:defRPr sz="2000" b="1">
                <a:solidFill>
                  <a:srgbClr val="005291"/>
                </a:solidFill>
                <a:latin typeface="Arial" panose="020B0604020202020204" pitchFamily="34" charset="0"/>
                <a:ea typeface="ＭＳ Ｐゴシック" panose="020B0600070205080204" pitchFamily="34" charset="-128"/>
                <a:cs typeface="Arial Bold"/>
              </a:defRPr>
            </a:lvl1pPr>
            <a:lvl2pPr marL="742950" indent="-285750">
              <a:spcBef>
                <a:spcPct val="20000"/>
              </a:spcBef>
              <a:buFont typeface="Arial" panose="020B0604020202020204" pitchFamily="34" charset="0"/>
              <a:buChar char="–"/>
              <a:defRPr>
                <a:solidFill>
                  <a:schemeClr val="tx1"/>
                </a:solidFill>
                <a:latin typeface="Times" panose="02020603050405020304" pitchFamily="18" charset="0"/>
                <a:ea typeface="Times" panose="02020603050405020304" pitchFamily="18" charset="0"/>
                <a:cs typeface="Times" panose="02020603050405020304" pitchFamily="18" charset="0"/>
              </a:defRPr>
            </a:lvl2pPr>
            <a:lvl3pPr marL="1143000" indent="-228600">
              <a:spcBef>
                <a:spcPct val="20000"/>
              </a:spcBef>
              <a:buFont typeface="Arial" panose="020B0604020202020204" pitchFamily="34" charset="0"/>
              <a:buChar char="•"/>
              <a:defRPr>
                <a:solidFill>
                  <a:schemeClr val="tx1"/>
                </a:solidFill>
                <a:latin typeface="Times" panose="02020603050405020304" pitchFamily="18" charset="0"/>
                <a:ea typeface="Times" panose="02020603050405020304" pitchFamily="18" charset="0"/>
                <a:cs typeface="Times" panose="02020603050405020304" pitchFamily="18" charset="0"/>
              </a:defRPr>
            </a:lvl3pPr>
            <a:lvl4pPr marL="1600200" indent="-228600">
              <a:spcBef>
                <a:spcPct val="20000"/>
              </a:spcBef>
              <a:buFont typeface="Arial" panose="020B0604020202020204" pitchFamily="34" charset="0"/>
              <a:buChar char="–"/>
              <a:defRPr>
                <a:solidFill>
                  <a:schemeClr val="tx1"/>
                </a:solidFill>
                <a:latin typeface="Times" panose="02020603050405020304" pitchFamily="18" charset="0"/>
                <a:ea typeface="Times" panose="02020603050405020304" pitchFamily="18" charset="0"/>
                <a:cs typeface="Times" panose="02020603050405020304" pitchFamily="18" charset="0"/>
              </a:defRPr>
            </a:lvl4pPr>
            <a:lvl5pPr marL="2057400" indent="-228600">
              <a:spcBef>
                <a:spcPct val="20000"/>
              </a:spcBef>
              <a:buFont typeface="Arial" panose="020B0604020202020204" pitchFamily="34" charset="0"/>
              <a:buChar char="»"/>
              <a:defRPr>
                <a:solidFill>
                  <a:schemeClr val="tx1"/>
                </a:solidFill>
                <a:latin typeface="Times" panose="02020603050405020304" pitchFamily="18" charset="0"/>
                <a:ea typeface="Times" panose="02020603050405020304" pitchFamily="18" charset="0"/>
                <a:cs typeface="Times" panose="02020603050405020304" pitchFamily="18" charset="0"/>
              </a:defRPr>
            </a:lvl5pPr>
            <a:lvl6pPr marL="2514600" indent="-228600" eaLnBrk="0" fontAlgn="base" hangingPunct="0">
              <a:spcBef>
                <a:spcPct val="20000"/>
              </a:spcBef>
              <a:spcAft>
                <a:spcPct val="0"/>
              </a:spcAft>
              <a:buFont typeface="Arial" panose="020B0604020202020204" pitchFamily="34" charset="0"/>
              <a:buChar char="»"/>
              <a:defRPr>
                <a:solidFill>
                  <a:schemeClr val="tx1"/>
                </a:solidFill>
                <a:latin typeface="Times" panose="02020603050405020304" pitchFamily="18" charset="0"/>
                <a:ea typeface="Times" panose="02020603050405020304" pitchFamily="18" charset="0"/>
                <a:cs typeface="Times" panose="02020603050405020304" pitchFamily="18" charset="0"/>
              </a:defRPr>
            </a:lvl6pPr>
            <a:lvl7pPr marL="2971800" indent="-228600" eaLnBrk="0" fontAlgn="base" hangingPunct="0">
              <a:spcBef>
                <a:spcPct val="20000"/>
              </a:spcBef>
              <a:spcAft>
                <a:spcPct val="0"/>
              </a:spcAft>
              <a:buFont typeface="Arial" panose="020B0604020202020204" pitchFamily="34" charset="0"/>
              <a:buChar char="»"/>
              <a:defRPr>
                <a:solidFill>
                  <a:schemeClr val="tx1"/>
                </a:solidFill>
                <a:latin typeface="Times" panose="02020603050405020304" pitchFamily="18" charset="0"/>
                <a:ea typeface="Times" panose="02020603050405020304" pitchFamily="18" charset="0"/>
                <a:cs typeface="Times" panose="02020603050405020304" pitchFamily="18" charset="0"/>
              </a:defRPr>
            </a:lvl7pPr>
            <a:lvl8pPr marL="3429000" indent="-228600" eaLnBrk="0" fontAlgn="base" hangingPunct="0">
              <a:spcBef>
                <a:spcPct val="20000"/>
              </a:spcBef>
              <a:spcAft>
                <a:spcPct val="0"/>
              </a:spcAft>
              <a:buFont typeface="Arial" panose="020B0604020202020204" pitchFamily="34" charset="0"/>
              <a:buChar char="»"/>
              <a:defRPr>
                <a:solidFill>
                  <a:schemeClr val="tx1"/>
                </a:solidFill>
                <a:latin typeface="Times" panose="02020603050405020304" pitchFamily="18" charset="0"/>
                <a:ea typeface="Times" panose="02020603050405020304" pitchFamily="18" charset="0"/>
                <a:cs typeface="Times" panose="02020603050405020304" pitchFamily="18" charset="0"/>
              </a:defRPr>
            </a:lvl8pPr>
            <a:lvl9pPr marL="3886200" indent="-228600" eaLnBrk="0" fontAlgn="base" hangingPunct="0">
              <a:spcBef>
                <a:spcPct val="20000"/>
              </a:spcBef>
              <a:spcAft>
                <a:spcPct val="0"/>
              </a:spcAft>
              <a:buFont typeface="Arial" panose="020B0604020202020204" pitchFamily="34" charset="0"/>
              <a:buChar char="»"/>
              <a:defRPr>
                <a:solidFill>
                  <a:schemeClr val="tx1"/>
                </a:solidFill>
                <a:latin typeface="Times" panose="02020603050405020304" pitchFamily="18" charset="0"/>
                <a:ea typeface="Times" panose="02020603050405020304" pitchFamily="18" charset="0"/>
                <a:cs typeface="Times" panose="02020603050405020304" pitchFamily="18" charset="0"/>
              </a:defRPr>
            </a:lvl9pPr>
          </a:lstStyle>
          <a:p>
            <a:pPr algn="ctr" defTabSz="914400" eaLnBrk="1" hangingPunct="1">
              <a:lnSpc>
                <a:spcPct val="90000"/>
              </a:lnSpc>
              <a:spcBef>
                <a:spcPct val="0"/>
              </a:spcBef>
              <a:buFontTx/>
              <a:buNone/>
            </a:pPr>
            <a:r>
              <a:rPr lang="en-GB" altLang="en-US" sz="2100">
                <a:solidFill>
                  <a:srgbClr val="C8003C"/>
                </a:solidFill>
                <a:cs typeface="Arial" panose="020B0604020202020204" pitchFamily="34" charset="0"/>
              </a:rPr>
              <a:t>Conflict of interest disclosure</a:t>
            </a:r>
          </a:p>
        </p:txBody>
      </p:sp>
      <p:sp>
        <p:nvSpPr>
          <p:cNvPr id="5" name="Subtitle 1">
            <a:extLst>
              <a:ext uri="{FF2B5EF4-FFF2-40B4-BE49-F238E27FC236}">
                <a16:creationId xmlns:a16="http://schemas.microsoft.com/office/drawing/2014/main" id="{F26C979D-356F-44A7-9C6D-FBF0F32A7B9B}"/>
              </a:ext>
            </a:extLst>
          </p:cNvPr>
          <p:cNvSpPr>
            <a:spLocks noGrp="1"/>
          </p:cNvSpPr>
          <p:nvPr>
            <p:ph type="subTitle" idx="1"/>
          </p:nvPr>
        </p:nvSpPr>
        <p:spPr>
          <a:xfrm>
            <a:off x="250825" y="655638"/>
            <a:ext cx="7348538" cy="973137"/>
          </a:xfrm>
          <a:ln>
            <a:miter lim="800000"/>
            <a:headEnd/>
            <a:tailEnd/>
          </a:ln>
        </p:spPr>
        <p:txBody>
          <a:bodyPr/>
          <a:lstStyle/>
          <a:p>
            <a:pPr marL="160735" indent="-160735" algn="l">
              <a:buFont typeface="Wingdings" panose="05000000000000000000" pitchFamily="2" charset="2"/>
              <a:buChar char="q"/>
              <a:defRPr/>
            </a:pPr>
            <a:r>
              <a:rPr lang="en-US" altLang="fr-FR" sz="1200" dirty="0">
                <a:latin typeface="Arial" panose="020B0604020202020204" pitchFamily="34" charset="0"/>
                <a:ea typeface="Arial Bold"/>
                <a:cs typeface="Arial" panose="020B0604020202020204" pitchFamily="34" charset="0"/>
              </a:rPr>
              <a:t>I have no real or perceived conflicts of interest that relate to this presentation.</a:t>
            </a:r>
          </a:p>
          <a:p>
            <a:pPr algn="l">
              <a:defRPr/>
            </a:pPr>
            <a:endParaRPr lang="en-US" altLang="fr-FR" sz="750" dirty="0">
              <a:latin typeface="Arial" panose="020B0604020202020204" pitchFamily="34" charset="0"/>
              <a:ea typeface="Arial Bold"/>
              <a:cs typeface="Arial" panose="020B0604020202020204" pitchFamily="34" charset="0"/>
            </a:endParaRPr>
          </a:p>
          <a:p>
            <a:pPr marL="160735" indent="-160735" algn="l">
              <a:buFont typeface="Wingdings" panose="05000000000000000000" pitchFamily="2" charset="2"/>
              <a:buChar char="q"/>
              <a:defRPr/>
            </a:pPr>
            <a:r>
              <a:rPr lang="en-US" altLang="fr-FR" sz="1200" dirty="0">
                <a:latin typeface="Arial" panose="020B0604020202020204" pitchFamily="34" charset="0"/>
                <a:ea typeface="Arial Bold"/>
                <a:cs typeface="Arial" panose="020B0604020202020204" pitchFamily="34" charset="0"/>
              </a:rPr>
              <a:t>I have the following real or perceived conflicts of interest that relate to this presentation: </a:t>
            </a:r>
          </a:p>
          <a:p>
            <a:pPr marL="160735" indent="-160735" algn="l">
              <a:buFont typeface="Wingdings" panose="05000000000000000000" pitchFamily="2" charset="2"/>
              <a:buChar char="q"/>
              <a:defRPr/>
            </a:pPr>
            <a:endParaRPr lang="fr-CH" altLang="fr-FR" sz="1013" dirty="0">
              <a:latin typeface="Arial" panose="020B0604020202020204" pitchFamily="34" charset="0"/>
              <a:ea typeface="ＭＳ Ｐゴシック" panose="020B0600070205080204" pitchFamily="34" charset="-128"/>
              <a:cs typeface="Arial" panose="020B0604020202020204" pitchFamily="34" charset="0"/>
            </a:endParaRPr>
          </a:p>
        </p:txBody>
      </p:sp>
      <p:graphicFrame>
        <p:nvGraphicFramePr>
          <p:cNvPr id="6" name="Table 5">
            <a:extLst>
              <a:ext uri="{FF2B5EF4-FFF2-40B4-BE49-F238E27FC236}">
                <a16:creationId xmlns:a16="http://schemas.microsoft.com/office/drawing/2014/main" id="{A8EC8F91-F53D-42E6-BB16-80563E87E6F2}"/>
              </a:ext>
            </a:extLst>
          </p:cNvPr>
          <p:cNvGraphicFramePr>
            <a:graphicFrameLocks noGrp="1"/>
          </p:cNvGraphicFramePr>
          <p:nvPr/>
        </p:nvGraphicFramePr>
        <p:xfrm>
          <a:off x="250825" y="1557338"/>
          <a:ext cx="8677275" cy="2540000"/>
        </p:xfrm>
        <a:graphic>
          <a:graphicData uri="http://schemas.openxmlformats.org/drawingml/2006/table">
            <a:tbl>
              <a:tblPr firstRow="1" bandRow="1">
                <a:tableStyleId>{9D7B26C5-4107-4FEC-AEDC-1716B250A1EF}</a:tableStyleId>
              </a:tblPr>
              <a:tblGrid>
                <a:gridCol w="3035312">
                  <a:extLst>
                    <a:ext uri="{9D8B030D-6E8A-4147-A177-3AD203B41FA5}">
                      <a16:colId xmlns:a16="http://schemas.microsoft.com/office/drawing/2014/main" val="20000"/>
                    </a:ext>
                  </a:extLst>
                </a:gridCol>
                <a:gridCol w="5641963">
                  <a:extLst>
                    <a:ext uri="{9D8B030D-6E8A-4147-A177-3AD203B41FA5}">
                      <a16:colId xmlns:a16="http://schemas.microsoft.com/office/drawing/2014/main" val="20001"/>
                    </a:ext>
                  </a:extLst>
                </a:gridCol>
              </a:tblGrid>
              <a:tr h="219122">
                <a:tc>
                  <a:txBody>
                    <a:bodyPr/>
                    <a:lstStyle/>
                    <a:p>
                      <a:r>
                        <a:rPr lang="en-GB" sz="1100" noProof="0" dirty="0">
                          <a:solidFill>
                            <a:schemeClr val="accent1">
                              <a:lumMod val="50000"/>
                            </a:schemeClr>
                          </a:solidFill>
                          <a:latin typeface="Arial" panose="020B0604020202020204" pitchFamily="34" charset="0"/>
                          <a:cs typeface="Arial" panose="020B0604020202020204" pitchFamily="34" charset="0"/>
                        </a:rPr>
                        <a:t>Affiliation / Financial</a:t>
                      </a:r>
                      <a:r>
                        <a:rPr lang="en-GB" sz="1100" baseline="0" noProof="0" dirty="0">
                          <a:solidFill>
                            <a:schemeClr val="accent1">
                              <a:lumMod val="50000"/>
                            </a:schemeClr>
                          </a:solidFill>
                          <a:latin typeface="Arial" panose="020B0604020202020204" pitchFamily="34" charset="0"/>
                          <a:cs typeface="Arial" panose="020B0604020202020204" pitchFamily="34" charset="0"/>
                        </a:rPr>
                        <a:t> interest</a:t>
                      </a:r>
                      <a:endParaRPr lang="en-GB" sz="1100" noProof="0" dirty="0">
                        <a:solidFill>
                          <a:schemeClr val="accent1">
                            <a:lumMod val="50000"/>
                          </a:schemeClr>
                        </a:solidFill>
                        <a:latin typeface="Arial" panose="020B0604020202020204" pitchFamily="34" charset="0"/>
                        <a:cs typeface="Arial" panose="020B0604020202020204" pitchFamily="34" charset="0"/>
                      </a:endParaRPr>
                    </a:p>
                  </a:txBody>
                  <a:tcPr marL="51439" marR="51439" marT="25716" marB="25716"/>
                </a:tc>
                <a:tc>
                  <a:txBody>
                    <a:bodyPr/>
                    <a:lstStyle/>
                    <a:p>
                      <a:r>
                        <a:rPr lang="en-GB" sz="1100" noProof="0" dirty="0">
                          <a:solidFill>
                            <a:schemeClr val="accent1">
                              <a:lumMod val="50000"/>
                            </a:schemeClr>
                          </a:solidFill>
                          <a:latin typeface="Arial" panose="020B0604020202020204" pitchFamily="34" charset="0"/>
                          <a:cs typeface="Arial" panose="020B0604020202020204" pitchFamily="34" charset="0"/>
                        </a:rPr>
                        <a:t>Commercial Company</a:t>
                      </a:r>
                    </a:p>
                  </a:txBody>
                  <a:tcPr marL="51439" marR="51439" marT="25716" marB="25716"/>
                </a:tc>
                <a:extLst>
                  <a:ext uri="{0D108BD9-81ED-4DB2-BD59-A6C34878D82A}">
                    <a16:rowId xmlns:a16="http://schemas.microsoft.com/office/drawing/2014/main" val="10000"/>
                  </a:ext>
                </a:extLst>
              </a:tr>
              <a:tr h="386813">
                <a:tc>
                  <a:txBody>
                    <a:bodyPr/>
                    <a:lstStyle/>
                    <a:p>
                      <a:r>
                        <a:rPr lang="en-GB" sz="1100" noProof="0" dirty="0">
                          <a:solidFill>
                            <a:schemeClr val="accent1">
                              <a:lumMod val="50000"/>
                            </a:schemeClr>
                          </a:solidFill>
                          <a:latin typeface="Arial" panose="020B0604020202020204" pitchFamily="34" charset="0"/>
                          <a:cs typeface="Arial" panose="020B0604020202020204" pitchFamily="34" charset="0"/>
                        </a:rPr>
                        <a:t>Grants/research</a:t>
                      </a:r>
                      <a:r>
                        <a:rPr lang="en-GB" sz="1100" baseline="0" noProof="0" dirty="0">
                          <a:solidFill>
                            <a:schemeClr val="accent1">
                              <a:lumMod val="50000"/>
                            </a:schemeClr>
                          </a:solidFill>
                          <a:latin typeface="Arial" panose="020B0604020202020204" pitchFamily="34" charset="0"/>
                          <a:cs typeface="Arial" panose="020B0604020202020204" pitchFamily="34" charset="0"/>
                        </a:rPr>
                        <a:t> support:</a:t>
                      </a:r>
                    </a:p>
                    <a:p>
                      <a:endParaRPr lang="en-GB" sz="1100" noProof="0" dirty="0">
                        <a:solidFill>
                          <a:schemeClr val="accent1">
                            <a:lumMod val="50000"/>
                          </a:schemeClr>
                        </a:solidFill>
                        <a:latin typeface="Arial" panose="020B0604020202020204" pitchFamily="34" charset="0"/>
                        <a:cs typeface="Arial" panose="020B0604020202020204" pitchFamily="34" charset="0"/>
                      </a:endParaRPr>
                    </a:p>
                  </a:txBody>
                  <a:tcPr marL="51439" marR="51439" marT="25716" marB="25716"/>
                </a:tc>
                <a:tc>
                  <a:txBody>
                    <a:bodyPr/>
                    <a:lstStyle/>
                    <a:p>
                      <a:endParaRPr lang="en-GB" sz="1100" noProof="0" dirty="0">
                        <a:solidFill>
                          <a:schemeClr val="accent1">
                            <a:lumMod val="50000"/>
                          </a:schemeClr>
                        </a:solidFill>
                        <a:latin typeface="Arial" panose="020B0604020202020204" pitchFamily="34" charset="0"/>
                        <a:cs typeface="Arial" panose="020B0604020202020204" pitchFamily="34" charset="0"/>
                      </a:endParaRPr>
                    </a:p>
                  </a:txBody>
                  <a:tcPr marL="51439" marR="51439" marT="25716" marB="25716"/>
                </a:tc>
                <a:extLst>
                  <a:ext uri="{0D108BD9-81ED-4DB2-BD59-A6C34878D82A}">
                    <a16:rowId xmlns:a16="http://schemas.microsoft.com/office/drawing/2014/main" val="10001"/>
                  </a:ext>
                </a:extLst>
              </a:tr>
              <a:tr h="386813">
                <a:tc>
                  <a:txBody>
                    <a:bodyPr/>
                    <a:lstStyle/>
                    <a:p>
                      <a:r>
                        <a:rPr lang="en-GB" sz="1100" noProof="0" dirty="0">
                          <a:solidFill>
                            <a:schemeClr val="accent1">
                              <a:lumMod val="50000"/>
                            </a:schemeClr>
                          </a:solidFill>
                          <a:latin typeface="Arial" panose="020B0604020202020204" pitchFamily="34" charset="0"/>
                          <a:cs typeface="Arial" panose="020B0604020202020204" pitchFamily="34" charset="0"/>
                        </a:rPr>
                        <a:t>Honoraria</a:t>
                      </a:r>
                      <a:r>
                        <a:rPr lang="en-GB" sz="1100" baseline="0" noProof="0" dirty="0">
                          <a:solidFill>
                            <a:schemeClr val="accent1">
                              <a:lumMod val="50000"/>
                            </a:schemeClr>
                          </a:solidFill>
                          <a:latin typeface="Arial" panose="020B0604020202020204" pitchFamily="34" charset="0"/>
                          <a:cs typeface="Arial" panose="020B0604020202020204" pitchFamily="34" charset="0"/>
                        </a:rPr>
                        <a:t> or consultation fees:</a:t>
                      </a:r>
                    </a:p>
                    <a:p>
                      <a:endParaRPr lang="en-GB" sz="1100" noProof="0" dirty="0">
                        <a:solidFill>
                          <a:schemeClr val="accent1">
                            <a:lumMod val="50000"/>
                          </a:schemeClr>
                        </a:solidFill>
                        <a:latin typeface="Arial" panose="020B0604020202020204" pitchFamily="34" charset="0"/>
                        <a:cs typeface="Arial" panose="020B0604020202020204" pitchFamily="34" charset="0"/>
                      </a:endParaRPr>
                    </a:p>
                  </a:txBody>
                  <a:tcPr marL="51439" marR="51439" marT="25716" marB="25716"/>
                </a:tc>
                <a:tc>
                  <a:txBody>
                    <a:bodyPr/>
                    <a:lstStyle/>
                    <a:p>
                      <a:endParaRPr lang="en-GB" sz="1100" noProof="0" dirty="0">
                        <a:solidFill>
                          <a:schemeClr val="accent1">
                            <a:lumMod val="50000"/>
                          </a:schemeClr>
                        </a:solidFill>
                        <a:latin typeface="Arial" panose="020B0604020202020204" pitchFamily="34" charset="0"/>
                        <a:cs typeface="Arial" panose="020B0604020202020204" pitchFamily="34" charset="0"/>
                      </a:endParaRPr>
                    </a:p>
                  </a:txBody>
                  <a:tcPr marL="51439" marR="51439" marT="25716" marB="25716"/>
                </a:tc>
                <a:extLst>
                  <a:ext uri="{0D108BD9-81ED-4DB2-BD59-A6C34878D82A}">
                    <a16:rowId xmlns:a16="http://schemas.microsoft.com/office/drawing/2014/main" val="10002"/>
                  </a:ext>
                </a:extLst>
              </a:tr>
              <a:tr h="386813">
                <a:tc>
                  <a:txBody>
                    <a:bodyPr/>
                    <a:lstStyle/>
                    <a:p>
                      <a:r>
                        <a:rPr lang="en-GB" sz="1100" noProof="0" dirty="0">
                          <a:solidFill>
                            <a:schemeClr val="accent1">
                              <a:lumMod val="50000"/>
                            </a:schemeClr>
                          </a:solidFill>
                          <a:latin typeface="Arial" panose="020B0604020202020204" pitchFamily="34" charset="0"/>
                          <a:cs typeface="Arial" panose="020B0604020202020204" pitchFamily="34" charset="0"/>
                        </a:rPr>
                        <a:t>Participation</a:t>
                      </a:r>
                      <a:r>
                        <a:rPr lang="en-GB" sz="1100" baseline="0" noProof="0" dirty="0">
                          <a:solidFill>
                            <a:schemeClr val="accent1">
                              <a:lumMod val="50000"/>
                            </a:schemeClr>
                          </a:solidFill>
                          <a:latin typeface="Arial" panose="020B0604020202020204" pitchFamily="34" charset="0"/>
                          <a:cs typeface="Arial" panose="020B0604020202020204" pitchFamily="34" charset="0"/>
                        </a:rPr>
                        <a:t> in a company sponsored bureau:</a:t>
                      </a:r>
                    </a:p>
                    <a:p>
                      <a:endParaRPr lang="en-GB" sz="1100" noProof="0" dirty="0">
                        <a:solidFill>
                          <a:schemeClr val="accent1">
                            <a:lumMod val="50000"/>
                          </a:schemeClr>
                        </a:solidFill>
                        <a:latin typeface="Arial" panose="020B0604020202020204" pitchFamily="34" charset="0"/>
                        <a:cs typeface="Arial" panose="020B0604020202020204" pitchFamily="34" charset="0"/>
                      </a:endParaRPr>
                    </a:p>
                  </a:txBody>
                  <a:tcPr marL="51439" marR="51439" marT="25716" marB="25716"/>
                </a:tc>
                <a:tc>
                  <a:txBody>
                    <a:bodyPr/>
                    <a:lstStyle/>
                    <a:p>
                      <a:endParaRPr lang="en-GB" sz="1100" noProof="0" dirty="0">
                        <a:solidFill>
                          <a:schemeClr val="accent1">
                            <a:lumMod val="50000"/>
                          </a:schemeClr>
                        </a:solidFill>
                        <a:latin typeface="Arial" panose="020B0604020202020204" pitchFamily="34" charset="0"/>
                        <a:cs typeface="Arial" panose="020B0604020202020204" pitchFamily="34" charset="0"/>
                      </a:endParaRPr>
                    </a:p>
                  </a:txBody>
                  <a:tcPr marL="51439" marR="51439" marT="25716" marB="25716"/>
                </a:tc>
                <a:extLst>
                  <a:ext uri="{0D108BD9-81ED-4DB2-BD59-A6C34878D82A}">
                    <a16:rowId xmlns:a16="http://schemas.microsoft.com/office/drawing/2014/main" val="10003"/>
                  </a:ext>
                </a:extLst>
              </a:tr>
              <a:tr h="386813">
                <a:tc>
                  <a:txBody>
                    <a:bodyPr/>
                    <a:lstStyle/>
                    <a:p>
                      <a:r>
                        <a:rPr lang="en-GB" sz="1100" noProof="0" dirty="0">
                          <a:solidFill>
                            <a:schemeClr val="accent1">
                              <a:lumMod val="50000"/>
                            </a:schemeClr>
                          </a:solidFill>
                          <a:latin typeface="Arial" panose="020B0604020202020204" pitchFamily="34" charset="0"/>
                          <a:cs typeface="Arial" panose="020B0604020202020204" pitchFamily="34" charset="0"/>
                        </a:rPr>
                        <a:t>Stock</a:t>
                      </a:r>
                      <a:r>
                        <a:rPr lang="en-GB" sz="1100" baseline="0" noProof="0" dirty="0">
                          <a:solidFill>
                            <a:schemeClr val="accent1">
                              <a:lumMod val="50000"/>
                            </a:schemeClr>
                          </a:solidFill>
                          <a:latin typeface="Arial" panose="020B0604020202020204" pitchFamily="34" charset="0"/>
                          <a:cs typeface="Arial" panose="020B0604020202020204" pitchFamily="34" charset="0"/>
                        </a:rPr>
                        <a:t> shareholder:</a:t>
                      </a:r>
                    </a:p>
                    <a:p>
                      <a:endParaRPr lang="en-GB" sz="1100" noProof="0" dirty="0">
                        <a:solidFill>
                          <a:schemeClr val="accent1">
                            <a:lumMod val="50000"/>
                          </a:schemeClr>
                        </a:solidFill>
                        <a:latin typeface="Arial" panose="020B0604020202020204" pitchFamily="34" charset="0"/>
                        <a:cs typeface="Arial" panose="020B0604020202020204" pitchFamily="34" charset="0"/>
                      </a:endParaRPr>
                    </a:p>
                  </a:txBody>
                  <a:tcPr marL="51439" marR="51439" marT="25716" marB="25716"/>
                </a:tc>
                <a:tc>
                  <a:txBody>
                    <a:bodyPr/>
                    <a:lstStyle/>
                    <a:p>
                      <a:endParaRPr lang="en-GB" sz="1100" noProof="0" dirty="0">
                        <a:solidFill>
                          <a:schemeClr val="accent1">
                            <a:lumMod val="50000"/>
                          </a:schemeClr>
                        </a:solidFill>
                        <a:latin typeface="Arial" panose="020B0604020202020204" pitchFamily="34" charset="0"/>
                        <a:cs typeface="Arial" panose="020B0604020202020204" pitchFamily="34" charset="0"/>
                      </a:endParaRPr>
                    </a:p>
                  </a:txBody>
                  <a:tcPr marL="51439" marR="51439" marT="25716" marB="25716"/>
                </a:tc>
                <a:extLst>
                  <a:ext uri="{0D108BD9-81ED-4DB2-BD59-A6C34878D82A}">
                    <a16:rowId xmlns:a16="http://schemas.microsoft.com/office/drawing/2014/main" val="10004"/>
                  </a:ext>
                </a:extLst>
              </a:tr>
              <a:tr h="386813">
                <a:tc>
                  <a:txBody>
                    <a:bodyPr/>
                    <a:lstStyle/>
                    <a:p>
                      <a:r>
                        <a:rPr lang="en-GB" sz="1100" noProof="0" dirty="0">
                          <a:solidFill>
                            <a:schemeClr val="accent1">
                              <a:lumMod val="50000"/>
                            </a:schemeClr>
                          </a:solidFill>
                          <a:latin typeface="Arial" panose="020B0604020202020204" pitchFamily="34" charset="0"/>
                          <a:cs typeface="Arial" panose="020B0604020202020204" pitchFamily="34" charset="0"/>
                        </a:rPr>
                        <a:t>Spouse / partner:</a:t>
                      </a:r>
                    </a:p>
                    <a:p>
                      <a:endParaRPr lang="en-GB" sz="1100" noProof="0" dirty="0">
                        <a:solidFill>
                          <a:schemeClr val="accent1">
                            <a:lumMod val="50000"/>
                          </a:schemeClr>
                        </a:solidFill>
                        <a:latin typeface="Arial" panose="020B0604020202020204" pitchFamily="34" charset="0"/>
                        <a:cs typeface="Arial" panose="020B0604020202020204" pitchFamily="34" charset="0"/>
                      </a:endParaRPr>
                    </a:p>
                  </a:txBody>
                  <a:tcPr marL="51439" marR="51439" marT="25716" marB="25716"/>
                </a:tc>
                <a:tc>
                  <a:txBody>
                    <a:bodyPr/>
                    <a:lstStyle/>
                    <a:p>
                      <a:endParaRPr lang="en-GB" sz="1100" noProof="0" dirty="0">
                        <a:solidFill>
                          <a:schemeClr val="accent1">
                            <a:lumMod val="50000"/>
                          </a:schemeClr>
                        </a:solidFill>
                        <a:latin typeface="Arial" panose="020B0604020202020204" pitchFamily="34" charset="0"/>
                        <a:cs typeface="Arial" panose="020B0604020202020204" pitchFamily="34" charset="0"/>
                      </a:endParaRPr>
                    </a:p>
                  </a:txBody>
                  <a:tcPr marL="51439" marR="51439" marT="25716" marB="25716"/>
                </a:tc>
                <a:extLst>
                  <a:ext uri="{0D108BD9-81ED-4DB2-BD59-A6C34878D82A}">
                    <a16:rowId xmlns:a16="http://schemas.microsoft.com/office/drawing/2014/main" val="10005"/>
                  </a:ext>
                </a:extLst>
              </a:tr>
              <a:tr h="386813">
                <a:tc>
                  <a:txBody>
                    <a:bodyPr/>
                    <a:lstStyle/>
                    <a:p>
                      <a:r>
                        <a:rPr lang="en-GB" sz="1100" noProof="0" dirty="0">
                          <a:solidFill>
                            <a:schemeClr val="accent1">
                              <a:lumMod val="50000"/>
                            </a:schemeClr>
                          </a:solidFill>
                          <a:latin typeface="Arial" panose="020B0604020202020204" pitchFamily="34" charset="0"/>
                          <a:cs typeface="Arial" panose="020B0604020202020204" pitchFamily="34" charset="0"/>
                        </a:rPr>
                        <a:t>Other support / </a:t>
                      </a:r>
                      <a:r>
                        <a:rPr lang="en-GB" sz="1100" baseline="0" noProof="0" dirty="0">
                          <a:solidFill>
                            <a:schemeClr val="accent1">
                              <a:lumMod val="50000"/>
                            </a:schemeClr>
                          </a:solidFill>
                          <a:latin typeface="Arial" panose="020B0604020202020204" pitchFamily="34" charset="0"/>
                          <a:cs typeface="Arial" panose="020B0604020202020204" pitchFamily="34" charset="0"/>
                        </a:rPr>
                        <a:t>potential </a:t>
                      </a:r>
                      <a:r>
                        <a:rPr lang="en-GB" sz="1100" noProof="0" dirty="0">
                          <a:solidFill>
                            <a:schemeClr val="accent1">
                              <a:lumMod val="50000"/>
                            </a:schemeClr>
                          </a:solidFill>
                          <a:latin typeface="Arial" panose="020B0604020202020204" pitchFamily="34" charset="0"/>
                          <a:cs typeface="Arial" panose="020B0604020202020204" pitchFamily="34" charset="0"/>
                        </a:rPr>
                        <a:t>conflict of interest:</a:t>
                      </a:r>
                    </a:p>
                    <a:p>
                      <a:endParaRPr lang="en-GB" sz="1100" noProof="0" dirty="0">
                        <a:solidFill>
                          <a:schemeClr val="accent1">
                            <a:lumMod val="50000"/>
                          </a:schemeClr>
                        </a:solidFill>
                        <a:latin typeface="Arial" panose="020B0604020202020204" pitchFamily="34" charset="0"/>
                        <a:cs typeface="Arial" panose="020B0604020202020204" pitchFamily="34" charset="0"/>
                      </a:endParaRPr>
                    </a:p>
                  </a:txBody>
                  <a:tcPr marL="51439" marR="51439" marT="25716" marB="25716"/>
                </a:tc>
                <a:tc>
                  <a:txBody>
                    <a:bodyPr/>
                    <a:lstStyle/>
                    <a:p>
                      <a:endParaRPr lang="en-GB" sz="1100" noProof="0" dirty="0">
                        <a:solidFill>
                          <a:schemeClr val="accent1">
                            <a:lumMod val="50000"/>
                          </a:schemeClr>
                        </a:solidFill>
                        <a:latin typeface="Arial" panose="020B0604020202020204" pitchFamily="34" charset="0"/>
                        <a:cs typeface="Arial" panose="020B0604020202020204" pitchFamily="34" charset="0"/>
                      </a:endParaRPr>
                    </a:p>
                  </a:txBody>
                  <a:tcPr marL="51439" marR="51439" marT="25716" marB="25716"/>
                </a:tc>
                <a:extLst>
                  <a:ext uri="{0D108BD9-81ED-4DB2-BD59-A6C34878D82A}">
                    <a16:rowId xmlns:a16="http://schemas.microsoft.com/office/drawing/2014/main" val="10006"/>
                  </a:ext>
                </a:extLst>
              </a:tr>
            </a:tbl>
          </a:graphicData>
        </a:graphic>
      </p:graphicFrame>
      <p:grpSp>
        <p:nvGrpSpPr>
          <p:cNvPr id="20502" name="Group 1">
            <a:extLst>
              <a:ext uri="{FF2B5EF4-FFF2-40B4-BE49-F238E27FC236}">
                <a16:creationId xmlns:a16="http://schemas.microsoft.com/office/drawing/2014/main" id="{9266DDBB-472B-4CEC-AD6E-E56A67795CD4}"/>
              </a:ext>
            </a:extLst>
          </p:cNvPr>
          <p:cNvGrpSpPr>
            <a:grpSpLocks/>
          </p:cNvGrpSpPr>
          <p:nvPr/>
        </p:nvGrpSpPr>
        <p:grpSpPr bwMode="auto">
          <a:xfrm>
            <a:off x="7599363" y="4754563"/>
            <a:ext cx="1227137" cy="265112"/>
            <a:chOff x="7599363" y="4716463"/>
            <a:chExt cx="1227137" cy="265112"/>
          </a:xfrm>
        </p:grpSpPr>
        <p:pic>
          <p:nvPicPr>
            <p:cNvPr id="20504" name="Grafik 11">
              <a:extLst>
                <a:ext uri="{FF2B5EF4-FFF2-40B4-BE49-F238E27FC236}">
                  <a16:creationId xmlns:a16="http://schemas.microsoft.com/office/drawing/2014/main" id="{1BE2CF60-DAA9-4258-8F82-CE1BC906F884}"/>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599363" y="4748213"/>
              <a:ext cx="906462" cy="201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05" name="Grafik 13">
              <a:extLst>
                <a:ext uri="{FF2B5EF4-FFF2-40B4-BE49-F238E27FC236}">
                  <a16:creationId xmlns:a16="http://schemas.microsoft.com/office/drawing/2014/main" id="{D2D14285-0A6A-46AC-87F4-4D25C4685FD5}"/>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575675" y="4716463"/>
              <a:ext cx="250825" cy="265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7" name="Text Placeholder 4">
            <a:extLst>
              <a:ext uri="{FF2B5EF4-FFF2-40B4-BE49-F238E27FC236}">
                <a16:creationId xmlns:a16="http://schemas.microsoft.com/office/drawing/2014/main" id="{41B7E681-5FB2-4085-8BA7-956142834C93}"/>
              </a:ext>
            </a:extLst>
          </p:cNvPr>
          <p:cNvSpPr txBox="1">
            <a:spLocks/>
          </p:cNvSpPr>
          <p:nvPr/>
        </p:nvSpPr>
        <p:spPr>
          <a:xfrm>
            <a:off x="250825" y="4135438"/>
            <a:ext cx="8677275" cy="885825"/>
          </a:xfrm>
          <a:prstGeom prst="rect">
            <a:avLst/>
          </a:prstGeom>
          <a:ln>
            <a:solidFill>
              <a:srgbClr val="FF0000"/>
            </a:solidFill>
          </a:ln>
        </p:spPr>
        <p:txBody>
          <a:bodyPr lIns="68580" tIns="34290" rIns="68580" bIns="34290" anchor="ctr">
            <a:normAutofit fontScale="92500" lnSpcReduction="20000"/>
          </a:bodyPr>
          <a:lstStyle>
            <a:defPPr>
              <a:defRPr lang="fr-F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just">
              <a:defRPr/>
            </a:pPr>
            <a:r>
              <a:rPr lang="en-US" altLang="fr-FR" sz="1050" dirty="0">
                <a:solidFill>
                  <a:schemeClr val="bg1">
                    <a:lumMod val="50000"/>
                  </a:schemeClr>
                </a:solidFill>
                <a:latin typeface="Times" panose="02020603050405020304" pitchFamily="18" charset="0"/>
                <a:ea typeface="ＭＳ Ｐゴシック" panose="020B0600070205080204" pitchFamily="34" charset="-128"/>
                <a:cs typeface="Times" panose="02020603050405020304" pitchFamily="18" charset="0"/>
              </a:rPr>
              <a:t>This event is accredited for CME credits by EBAP and EACCME and speakers are required to disclose their potential conflict of interest. The intent of this disclosure is not to prevent a speaker with a conflict of interest (any significant financial relationship a speaker has with manufacturers or providers of any commercial products or services relevant to the talk) from making a presentation, but rather to provide listeners with information on which they can make their own judgments. It remains for audience members to determine whether the speaker’s interests, or relationships may influence the presentation. The ERS does not view the existence of these interests or commitments as necessarily implying bias or decreasing the value of the speaker’s presentation. Drug or device advertisement is forbidden. </a:t>
            </a:r>
            <a:endParaRPr lang="fr-CH" sz="1050" dirty="0">
              <a:solidFill>
                <a:schemeClr val="bg1">
                  <a:lumMod val="50000"/>
                </a:schemeClr>
              </a:solidFill>
              <a:latin typeface="Times" panose="02020603050405020304" pitchFamily="18" charset="0"/>
              <a:cs typeface="Times" panose="02020603050405020304" pitchFamily="18" charset="0"/>
            </a:endParaRPr>
          </a:p>
          <a:p>
            <a:pPr algn="l">
              <a:defRPr/>
            </a:pPr>
            <a:br>
              <a:rPr lang="en-US" altLang="fr-FR" sz="900" dirty="0">
                <a:latin typeface="Times" panose="02020603050405020304" pitchFamily="18" charset="0"/>
                <a:ea typeface="ＭＳ Ｐゴシック" panose="020B0600070205080204" pitchFamily="34" charset="-128"/>
                <a:cs typeface="Times" panose="02020603050405020304" pitchFamily="18" charset="0"/>
              </a:rPr>
            </a:br>
            <a:endParaRPr lang="fr-CH" sz="900" dirty="0">
              <a:latin typeface="Times" panose="02020603050405020304" pitchFamily="18" charset="0"/>
              <a:cs typeface="Times" panose="02020603050405020304"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42D8522C-7108-4793-91F2-4A6FF9E52C42}"/>
              </a:ext>
            </a:extLst>
          </p:cNvPr>
          <p:cNvSpPr>
            <a:spLocks noGrp="1" noChangeArrowheads="1"/>
          </p:cNvSpPr>
          <p:nvPr>
            <p:ph type="title"/>
          </p:nvPr>
        </p:nvSpPr>
        <p:spPr bwMode="auto">
          <a:xfrm>
            <a:off x="457200" y="576263"/>
            <a:ext cx="8229600" cy="736600"/>
          </a:xfrm>
        </p:spPr>
        <p:txBody>
          <a:bodyPr/>
          <a:lstStyle/>
          <a:p>
            <a:r>
              <a:rPr lang="ca-ES" altLang="en-US" cap="none">
                <a:latin typeface="Arial" panose="020B0604020202020204" pitchFamily="34" charset="0"/>
                <a:ea typeface="ＭＳ Ｐゴシック" panose="020B0600070205080204" pitchFamily="34" charset="-128"/>
                <a:cs typeface="Arial" panose="020B0604020202020204" pitchFamily="34" charset="0"/>
              </a:rPr>
              <a:t>Case history</a:t>
            </a:r>
            <a:endParaRPr lang="en-GB" altLang="en-US" cap="none">
              <a:latin typeface="Arial" panose="020B0604020202020204" pitchFamily="34" charset="0"/>
              <a:ea typeface="ＭＳ Ｐゴシック" panose="020B0600070205080204" pitchFamily="34" charset="-128"/>
              <a:cs typeface="Arial" panose="020B0604020202020204" pitchFamily="34" charset="0"/>
            </a:endParaRPr>
          </a:p>
        </p:txBody>
      </p:sp>
      <p:sp>
        <p:nvSpPr>
          <p:cNvPr id="21507" name="Content Placeholder 2">
            <a:extLst>
              <a:ext uri="{FF2B5EF4-FFF2-40B4-BE49-F238E27FC236}">
                <a16:creationId xmlns:a16="http://schemas.microsoft.com/office/drawing/2014/main" id="{9E152831-425E-4A6D-8E46-7D0A907DA596}"/>
              </a:ext>
            </a:extLst>
          </p:cNvPr>
          <p:cNvSpPr>
            <a:spLocks noGrp="1"/>
          </p:cNvSpPr>
          <p:nvPr>
            <p:ph idx="1"/>
          </p:nvPr>
        </p:nvSpPr>
        <p:spPr>
          <a:xfrm>
            <a:off x="457200" y="1312863"/>
            <a:ext cx="8229600" cy="3309937"/>
          </a:xfrm>
        </p:spPr>
        <p:txBody>
          <a:bodyPr/>
          <a:lstStyle/>
          <a:p>
            <a:pPr marL="0" indent="0">
              <a:buFont typeface="Arial" panose="020B0604020202020204" pitchFamily="34" charset="0"/>
              <a:buNone/>
            </a:pPr>
            <a:endParaRPr lang="en-GB" altLang="en-US" b="0">
              <a:latin typeface="Arial" panose="020B0604020202020204" pitchFamily="34" charset="0"/>
              <a:ea typeface="ＭＳ Ｐゴシック" panose="020B0600070205080204" pitchFamily="34" charset="-128"/>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a:extLst>
              <a:ext uri="{FF2B5EF4-FFF2-40B4-BE49-F238E27FC236}">
                <a16:creationId xmlns:a16="http://schemas.microsoft.com/office/drawing/2014/main" id="{8CED68C9-4942-4E0A-8082-5D876F69B249}"/>
              </a:ext>
            </a:extLst>
          </p:cNvPr>
          <p:cNvSpPr>
            <a:spLocks noGrp="1" noChangeArrowheads="1"/>
          </p:cNvSpPr>
          <p:nvPr>
            <p:ph type="title"/>
          </p:nvPr>
        </p:nvSpPr>
        <p:spPr bwMode="auto">
          <a:xfrm>
            <a:off x="457200" y="576263"/>
            <a:ext cx="8229600" cy="736600"/>
          </a:xfrm>
        </p:spPr>
        <p:txBody>
          <a:bodyPr/>
          <a:lstStyle/>
          <a:p>
            <a:r>
              <a:rPr lang="ca-ES" altLang="en-US" cap="none">
                <a:latin typeface="Arial" panose="020B0604020202020204" pitchFamily="34" charset="0"/>
                <a:ea typeface="ＭＳ Ｐゴシック" panose="020B0600070205080204" pitchFamily="34" charset="-128"/>
                <a:cs typeface="Arial" panose="020B0604020202020204" pitchFamily="34" charset="0"/>
              </a:rPr>
              <a:t>Physical examination</a:t>
            </a:r>
            <a:endParaRPr lang="en-GB" altLang="en-US" cap="none">
              <a:latin typeface="Arial" panose="020B0604020202020204" pitchFamily="34" charset="0"/>
              <a:ea typeface="ＭＳ Ｐゴシック" panose="020B0600070205080204" pitchFamily="34" charset="-128"/>
              <a:cs typeface="Arial" panose="020B0604020202020204" pitchFamily="34" charset="0"/>
            </a:endParaRPr>
          </a:p>
        </p:txBody>
      </p:sp>
      <p:sp>
        <p:nvSpPr>
          <p:cNvPr id="22531" name="Content Placeholder 2">
            <a:extLst>
              <a:ext uri="{FF2B5EF4-FFF2-40B4-BE49-F238E27FC236}">
                <a16:creationId xmlns:a16="http://schemas.microsoft.com/office/drawing/2014/main" id="{D0E82436-BAAD-4972-8D02-47F655C119D5}"/>
              </a:ext>
            </a:extLst>
          </p:cNvPr>
          <p:cNvSpPr>
            <a:spLocks noGrp="1"/>
          </p:cNvSpPr>
          <p:nvPr>
            <p:ph idx="1"/>
          </p:nvPr>
        </p:nvSpPr>
        <p:spPr>
          <a:xfrm>
            <a:off x="457200" y="1312863"/>
            <a:ext cx="8229600" cy="3309937"/>
          </a:xfrm>
        </p:spPr>
        <p:txBody>
          <a:bodyPr/>
          <a:lstStyle/>
          <a:p>
            <a:endParaRPr lang="en-GB" altLang="en-US" b="0">
              <a:latin typeface="Arial" panose="020B0604020202020204" pitchFamily="34" charset="0"/>
              <a:ea typeface="ＭＳ Ｐゴシック" panose="020B0600070205080204" pitchFamily="34" charset="-128"/>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a:extLst>
              <a:ext uri="{FF2B5EF4-FFF2-40B4-BE49-F238E27FC236}">
                <a16:creationId xmlns:a16="http://schemas.microsoft.com/office/drawing/2014/main" id="{DFC1D5FC-D701-4530-951F-0E886527502F}"/>
              </a:ext>
            </a:extLst>
          </p:cNvPr>
          <p:cNvSpPr>
            <a:spLocks noGrp="1" noChangeArrowheads="1"/>
          </p:cNvSpPr>
          <p:nvPr>
            <p:ph type="title"/>
          </p:nvPr>
        </p:nvSpPr>
        <p:spPr bwMode="auto">
          <a:xfrm>
            <a:off x="457200" y="576263"/>
            <a:ext cx="8229600" cy="736600"/>
          </a:xfrm>
        </p:spPr>
        <p:txBody>
          <a:bodyPr/>
          <a:lstStyle/>
          <a:p>
            <a:r>
              <a:rPr lang="en-GB" altLang="en-US" cap="none">
                <a:latin typeface="Arial" panose="020B0604020202020204" pitchFamily="34" charset="0"/>
                <a:ea typeface="ＭＳ Ｐゴシック" panose="020B0600070205080204" pitchFamily="34" charset="-128"/>
                <a:cs typeface="Arial" panose="020B0604020202020204" pitchFamily="34" charset="0"/>
              </a:rPr>
              <a:t>Investigations</a:t>
            </a:r>
            <a:endParaRPr lang="fr-CH" altLang="en-US" cap="none">
              <a:latin typeface="Arial" panose="020B0604020202020204" pitchFamily="34" charset="0"/>
              <a:ea typeface="ＭＳ Ｐゴシック" panose="020B0600070205080204" pitchFamily="34" charset="-128"/>
              <a:cs typeface="Arial" panose="020B0604020202020204" pitchFamily="34" charset="0"/>
            </a:endParaRPr>
          </a:p>
        </p:txBody>
      </p:sp>
      <p:sp>
        <p:nvSpPr>
          <p:cNvPr id="23555" name="Content Placeholder 2">
            <a:extLst>
              <a:ext uri="{FF2B5EF4-FFF2-40B4-BE49-F238E27FC236}">
                <a16:creationId xmlns:a16="http://schemas.microsoft.com/office/drawing/2014/main" id="{4DF9D4D6-4DCF-4481-9AF4-A19DF3E76FDC}"/>
              </a:ext>
            </a:extLst>
          </p:cNvPr>
          <p:cNvSpPr>
            <a:spLocks noGrp="1"/>
          </p:cNvSpPr>
          <p:nvPr>
            <p:ph idx="1"/>
          </p:nvPr>
        </p:nvSpPr>
        <p:spPr>
          <a:xfrm>
            <a:off x="457200" y="1312863"/>
            <a:ext cx="8229600" cy="3309937"/>
          </a:xfrm>
        </p:spPr>
        <p:txBody>
          <a:bodyPr/>
          <a:lstStyle/>
          <a:p>
            <a:endParaRPr lang="fr-CH" altLang="en-US">
              <a:latin typeface="Arial" panose="020B0604020202020204" pitchFamily="34" charset="0"/>
              <a:ea typeface="ＭＳ Ｐゴシック" panose="020B0600070205080204" pitchFamily="34" charset="-128"/>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0C8A846B-DA59-4761-8FD5-D4A4B5DA2A0D}"/>
              </a:ext>
            </a:extLst>
          </p:cNvPr>
          <p:cNvSpPr>
            <a:spLocks noGrp="1" noChangeArrowheads="1"/>
          </p:cNvSpPr>
          <p:nvPr>
            <p:ph type="title"/>
          </p:nvPr>
        </p:nvSpPr>
        <p:spPr bwMode="auto">
          <a:xfrm>
            <a:off x="457200" y="576263"/>
            <a:ext cx="8229600" cy="736600"/>
          </a:xfrm>
        </p:spPr>
        <p:txBody>
          <a:bodyPr/>
          <a:lstStyle/>
          <a:p>
            <a:r>
              <a:rPr lang="ca-ES" altLang="en-US" cap="none">
                <a:latin typeface="Arial" panose="020B0604020202020204" pitchFamily="34" charset="0"/>
                <a:ea typeface="ＭＳ Ｐゴシック" panose="020B0600070205080204" pitchFamily="34" charset="-128"/>
                <a:cs typeface="Arial" panose="020B0604020202020204" pitchFamily="34" charset="0"/>
              </a:rPr>
              <a:t>Results and treatment options</a:t>
            </a:r>
            <a:endParaRPr lang="en-GB" altLang="en-US" cap="none">
              <a:latin typeface="Arial" panose="020B0604020202020204" pitchFamily="34" charset="0"/>
              <a:ea typeface="ＭＳ Ｐゴシック" panose="020B0600070205080204" pitchFamily="34" charset="-128"/>
              <a:cs typeface="Arial" panose="020B0604020202020204" pitchFamily="34" charset="0"/>
            </a:endParaRPr>
          </a:p>
        </p:txBody>
      </p:sp>
      <p:sp>
        <p:nvSpPr>
          <p:cNvPr id="24579" name="Content Placeholder 2">
            <a:extLst>
              <a:ext uri="{FF2B5EF4-FFF2-40B4-BE49-F238E27FC236}">
                <a16:creationId xmlns:a16="http://schemas.microsoft.com/office/drawing/2014/main" id="{4D36EB5F-F2F7-4A15-B374-1105C9680244}"/>
              </a:ext>
            </a:extLst>
          </p:cNvPr>
          <p:cNvSpPr>
            <a:spLocks noGrp="1"/>
          </p:cNvSpPr>
          <p:nvPr>
            <p:ph idx="1"/>
          </p:nvPr>
        </p:nvSpPr>
        <p:spPr>
          <a:xfrm>
            <a:off x="457200" y="1312863"/>
            <a:ext cx="8229600" cy="3309937"/>
          </a:xfrm>
        </p:spPr>
        <p:txBody>
          <a:bodyPr/>
          <a:lstStyle/>
          <a:p>
            <a:endParaRPr lang="en-GB" altLang="en-US" b="0">
              <a:latin typeface="Arial" panose="020B0604020202020204" pitchFamily="34" charset="0"/>
              <a:ea typeface="ＭＳ Ｐゴシック" panose="020B0600070205080204" pitchFamily="34" charset="-128"/>
            </a:endParaRPr>
          </a:p>
        </p:txBody>
      </p:sp>
    </p:spTree>
  </p:cSld>
  <p:clrMapOvr>
    <a:masterClrMapping/>
  </p:clrMapOvr>
</p:sld>
</file>

<file path=ppt/theme/theme1.xml><?xml version="1.0" encoding="utf-8"?>
<a:theme xmlns:a="http://schemas.openxmlformats.org/drawingml/2006/main" name="Thème Office">
  <a:themeElements>
    <a:clrScheme name="ERS">
      <a:dk1>
        <a:srgbClr val="00396A"/>
      </a:dk1>
      <a:lt1>
        <a:sysClr val="window" lastClr="FFFFFF"/>
      </a:lt1>
      <a:dk2>
        <a:srgbClr val="1C3264"/>
      </a:dk2>
      <a:lt2>
        <a:srgbClr val="CCCCCC"/>
      </a:lt2>
      <a:accent1>
        <a:srgbClr val="3399FF"/>
      </a:accent1>
      <a:accent2>
        <a:srgbClr val="69FFFF"/>
      </a:accent2>
      <a:accent3>
        <a:srgbClr val="CCFF33"/>
      </a:accent3>
      <a:accent4>
        <a:srgbClr val="3333FF"/>
      </a:accent4>
      <a:accent5>
        <a:srgbClr val="9933FF"/>
      </a:accent5>
      <a:accent6>
        <a:srgbClr val="FF33FF"/>
      </a:accent6>
      <a:hlink>
        <a:srgbClr val="6699FF"/>
      </a:hlink>
      <a:folHlink>
        <a:srgbClr val="9999CC"/>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753</TotalTime>
  <Words>270</Words>
  <Application>Microsoft Office PowerPoint</Application>
  <PresentationFormat>On-screen Show (16:9)</PresentationFormat>
  <Paragraphs>25</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Times</vt:lpstr>
      <vt:lpstr>Wingdings</vt:lpstr>
      <vt:lpstr>Thème Office</vt:lpstr>
      <vt:lpstr>Title</vt:lpstr>
      <vt:lpstr>PowerPoint Presentation</vt:lpstr>
      <vt:lpstr>Case history</vt:lpstr>
      <vt:lpstr>Physical examination</vt:lpstr>
      <vt:lpstr>Investigations</vt:lpstr>
      <vt:lpstr>Results and treatment options</vt:lpstr>
    </vt:vector>
  </TitlesOfParts>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  -  Diapositive 1</dc:title>
  <dc:creator>Stephen H</dc:creator>
  <cp:keywords/>
  <cp:lastModifiedBy>Diana Orejuela</cp:lastModifiedBy>
  <cp:revision>132</cp:revision>
  <dcterms:created xsi:type="dcterms:W3CDTF">2015-06-18T07:01:52Z</dcterms:created>
  <dcterms:modified xsi:type="dcterms:W3CDTF">2024-10-03T10:06:10Z</dcterms:modified>
</cp:coreProperties>
</file>